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4" r:id="rId8"/>
    <p:sldId id="265" r:id="rId9"/>
    <p:sldId id="263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353A394-C5C9-485D-9E03-8D180607F38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7A13232-EB2C-4B7B-92F1-48383664A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96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3E86D-B6E4-46C0-868F-C029F18CFBDE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7EB7-A660-4620-A102-60A7840F9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6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8448E-5BD2-4903-9578-32F610C2288B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8A353-5EB4-4AE4-AEE8-CACFDF1D9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50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3CD9C1-1E53-48AF-BD39-03B1516070BF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99CAE8-E246-4B2D-89E2-6F39D91E8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5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8785FFF-BA83-47D9-A837-936BB5276511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CB9E080-7408-4697-9FEA-C5198FE09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926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CBA84B-1AC8-4F5B-AE76-6C582D7E996C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DC388F-A879-4DAD-96CD-7161B1093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80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97BC9B-233C-48E7-ABEA-72E81A5E6DEC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525C1B-D071-4127-BD4B-73D7E87DD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7282A2-12B2-4463-9F59-2096B8FBA9E6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EA105F-D415-41EE-92AF-720626EFF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3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A9DCF-02EC-4DF5-8261-771F211C7474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8589B-FAAB-47F0-A75E-C83ED4F51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80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4F00C1D-B857-4ACA-8A65-EBF75A9AB41D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9EE6EC5-D210-43B9-9A7A-5CA01DE0A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15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B61B9FF-0640-4305-AEAB-366206369F41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30B92A-D390-4477-8539-A45D1A6FF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42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C5EA00-9D99-46CD-8DD5-D3C57D12F99F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F951F3C-1064-4F22-BAF5-A83FBAA17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59" r:id="rId7"/>
    <p:sldLayoutId id="2147483768" r:id="rId8"/>
    <p:sldLayoutId id="2147483769" r:id="rId9"/>
    <p:sldLayoutId id="2147483760" r:id="rId10"/>
    <p:sldLayoutId id="2147483761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2664296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+mn-lt"/>
                <a:cs typeface="Times New Roman" pitchFamily="18" charset="0"/>
              </a:rPr>
              <a:t>С</a:t>
            </a:r>
            <a:r>
              <a:rPr lang="ru-RU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+mn-lt"/>
                <a:cs typeface="Times New Roman" pitchFamily="18" charset="0"/>
              </a:rPr>
              <a:t>овременные требования к организации учебного процесса на уроке</a:t>
            </a:r>
            <a:endParaRPr lang="ru-RU" sz="5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87153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Харламов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И.П. Педагогика. - М., 1998.</a:t>
            </a:r>
          </a:p>
          <a:p>
            <a:pPr eaLnBrk="1" hangingPunct="1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Смирнов С.А. Педагогические теории, системы, технологии. - М., 1998.</a:t>
            </a:r>
          </a:p>
          <a:p>
            <a:pPr eaLnBrk="1" hangingPunct="1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Вигман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С.Л. Педагогика в вопросах и ответах. - М.: Проспект, 2005.</a:t>
            </a:r>
          </a:p>
          <a:p>
            <a:pPr eaLnBrk="1" hangingPunct="1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Самыгин С.И., Столяренко Л.Д. Педагогика. Экзаменационные ответы для студентов. Серия: сдаем экзамены. - Ростов-на-Дону: Феникс, 2003.</a:t>
            </a:r>
          </a:p>
          <a:p>
            <a:pPr eaLnBrk="1" hangingPunct="1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Сластенин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В.А. и др. Педагогика. - М., 2001.</a:t>
            </a:r>
          </a:p>
          <a:p>
            <a:pPr eaLnBrk="1" hangingPunct="1">
              <a:defRPr/>
            </a:pPr>
            <a:r>
              <a:rPr lang="ru-RU" sz="2000" dirty="0" err="1"/>
              <a:t>Гин</a:t>
            </a:r>
            <a:r>
              <a:rPr lang="ru-RU" sz="2000" dirty="0"/>
              <a:t> А. Приемы педагогической техники. Пособие для учителя. - М.: ВИТА-ПРЕСС, 1999.</a:t>
            </a:r>
          </a:p>
          <a:p>
            <a:pPr eaLnBrk="1" hangingPunct="1">
              <a:defRPr/>
            </a:pPr>
            <a:r>
              <a:rPr lang="ru-RU" sz="2000" dirty="0"/>
              <a:t>Дьяченко В.К. Организационная структура учебного процесса и ее развитие. - М., 1989.</a:t>
            </a:r>
          </a:p>
          <a:p>
            <a:pPr eaLnBrk="1" hangingPunct="1">
              <a:defRPr/>
            </a:pPr>
            <a:r>
              <a:rPr lang="ru-RU" sz="2000" dirty="0"/>
              <a:t>Дьяченко В.К. Еще раз о коллективных учебных занятиях (технология педагогического труда) // Народное образование, N1, 1992. - с. 42-47.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/>
              <a:t>Литература</a:t>
            </a:r>
            <a:endParaRPr lang="ru-RU" dirty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Харламов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И.П. Педагогика. - М., 1998.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Смирнов С.А. Педагогические теории, системы, технологии. - М., 1998.</a:t>
            </a:r>
          </a:p>
          <a:p>
            <a:pPr eaLnBrk="1" hangingPunct="1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Вигман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С.Л. Педагогика в вопросах и ответах. - М.: Проспект, 2005.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Самыгин С.И., Столяренко Л.Д. Педагогика. Экзаменационные ответы для студентов. Серия: сдаем экзамены. - Ростов-на-Дону: Феникс, 2003.</a:t>
            </a:r>
          </a:p>
          <a:p>
            <a:pPr eaLnBrk="1" hangingPunct="1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Сластенин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В.А. и др. Педагогика. - М., 2001.</a:t>
            </a:r>
          </a:p>
          <a:p>
            <a:pPr eaLnBrk="1" hangingPunct="1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 Приемы педагогической техники. Пособие для учителя. - М.: ВИТА-ПРЕСС, 1999.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Дьяченко В.К. Организационная структура учебного процесса и ее развитие. - М., 1989.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Дьяченко В.К. Еще раз о коллективных учебных занятиях (технология педагогического труда) // Народное образование, N1, 1992. - с. 42-47.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Литература</a:t>
            </a:r>
            <a:r>
              <a:rPr lang="ru-RU" smtClean="0"/>
              <a:t>:</a:t>
            </a:r>
          </a:p>
          <a:p>
            <a:pPr eaLnBrk="1" hangingPunct="1"/>
            <a:r>
              <a:rPr lang="ru-RU" smtClean="0"/>
              <a:t>Харламов И.П. Педагогика. - М., 1998.</a:t>
            </a:r>
          </a:p>
          <a:p>
            <a:pPr eaLnBrk="1" hangingPunct="1"/>
            <a:r>
              <a:rPr lang="ru-RU" smtClean="0"/>
              <a:t>Смирнов С.А. Педагогические теории, системы, технологии. - М., 1998.</a:t>
            </a:r>
          </a:p>
          <a:p>
            <a:pPr eaLnBrk="1" hangingPunct="1"/>
            <a:r>
              <a:rPr lang="ru-RU" smtClean="0"/>
              <a:t>Вигман С.Л. Педагогика в вопросах и ответах. - М.: Проспект, 2005.</a:t>
            </a:r>
          </a:p>
          <a:p>
            <a:pPr eaLnBrk="1" hangingPunct="1"/>
            <a:r>
              <a:rPr lang="ru-RU" smtClean="0"/>
              <a:t>Самыгин С.И., Столяренко Л.Д. Педагогика. Экзаменационные ответы для студентов. Серия: сдаем экзамены. - Ростов-на-Дону: Феникс, 2003.</a:t>
            </a:r>
          </a:p>
          <a:p>
            <a:pPr eaLnBrk="1" hangingPunct="1"/>
            <a:r>
              <a:rPr lang="ru-RU" smtClean="0"/>
              <a:t>Сластенин В.А. и др. Педагогика. - М., 2001.</a:t>
            </a:r>
          </a:p>
          <a:p>
            <a:pPr eaLnBrk="1" hangingPunct="1"/>
            <a:r>
              <a:rPr lang="ru-RU" smtClean="0"/>
              <a:t>Гин А. Приемы педагогической техники. Пособие для учителя. - М.: ВИТА-ПРЕСС, 1999.</a:t>
            </a:r>
          </a:p>
          <a:p>
            <a:pPr eaLnBrk="1" hangingPunct="1"/>
            <a:r>
              <a:rPr lang="ru-RU" smtClean="0"/>
              <a:t>Дьяченко В.К. Организационная структура учебного процесса и ее развитие. - М., 1989.</a:t>
            </a:r>
          </a:p>
          <a:p>
            <a:pPr eaLnBrk="1" hangingPunct="1"/>
            <a:r>
              <a:rPr lang="ru-RU" smtClean="0"/>
              <a:t>Дьяченко В.К. Еще раз о коллективных учебных занятиях (технология педагогического труда) // Народное образование, N1, 1992. - с. 42-47.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84" y="165954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Современный урок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395288" y="1325563"/>
            <a:ext cx="8353425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1. Открытие истины, поиск истины и ее осмысление. Это организованное духовное общение. Истина не вкладывается в ученика как в мешок, истина постигается, наполняется личностным смыслом. 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2. Часть жизни ребенка и проживание ее должно совершаться на уровне высокой общечеловеческой культуры. Формирование поведенческих привычек - приветствие, взаимное внимание, доброжелательность, этикет. Воспитание - это вхождение ребенка в современную культуру совместно с учителем и с его помощью.</a:t>
            </a:r>
          </a:p>
          <a:p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68" y="0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Современный урок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395288" y="1341438"/>
            <a:ext cx="835342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3. Свободный урок, порожденный стремлением гуманизировать действительность, признать человека как наивысшую ценность, предоставить свободу для индивидуального развития. Ученик всегда выступает в роли цели и никогда - в роли средства. Личностный подход.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4. Создание ситуации успеха, субъективное переживание человеком личных достижений. Приемы: авансирование, оценка детали, снятие страха, доброжелательность, не сравнивать с другим.</a:t>
            </a: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5.Полоролевое воспитание.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Современный урок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323850" y="1484313"/>
            <a:ext cx="856932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6. Организация групповой деятельности.</a:t>
            </a: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Гармоничный урок, соответствие содержательной стороны урока и его внешней формы, чувство меры. 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7. Благоприятная психологическая атмосфера урока. Приемы: корректировка педагогических ситуаций, игры, приемы саморегуляции, привнесение ценностей - утвердить истину, проявить добро, обозначить красоту.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Современные требования к организации учебного процесса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2754313"/>
            <a:ext cx="6400800" cy="410368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Дидактические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spcBef>
                <a:spcPct val="0"/>
              </a:spcBef>
            </a:pP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spcBef>
                <a:spcPct val="0"/>
              </a:spcBef>
            </a:pP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Дидактические</a:t>
            </a:r>
            <a:r>
              <a:rPr lang="ru-RU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 требования к уроку: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6048375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четкое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образовательных целей 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и задач;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учет принципов обучения;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оптимизация содержания с учетом социальных и личностных потребностей;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опора на достигнутый уровень;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сочетание видов, методов и форм обучения;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сочетание коллективной и индивидуальной самостоятельной деятельности;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4600" dirty="0" err="1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 связей;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тщательная диагностика, прогнозирование и планирование каждого урока.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Воспитательные</a:t>
            </a:r>
            <a:r>
              <a:rPr lang="ru-RU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 требования к уроку: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постановка и реализация воспитательных целей на основе воспитательных возможностей учебного материала;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формирование жизненно необходимых качеств - внимательности, честности, коммуникативности, самостоятельности, усидчивости, ответственности, воспитание на общечеловеческих ценностях;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внимание к личности ученика.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Развивающие</a:t>
            </a:r>
            <a:r>
              <a:rPr lang="ru-RU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 требования к уроку: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формирование и развитие положительных мотивов, интересов, творческой инициативы и активности учащихся;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занятия на «опережающем» уровне;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проектирование «зоны ближайшего развития»;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прогнозирование «скачков» в развитии;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оперативная перестройка учебных занятий с учетом наступающих перемен в развитии.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</TotalTime>
  <Words>785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Rockwell</vt:lpstr>
      <vt:lpstr>Arial</vt:lpstr>
      <vt:lpstr>Cambria</vt:lpstr>
      <vt:lpstr>Wingdings 2</vt:lpstr>
      <vt:lpstr>Calibri</vt:lpstr>
      <vt:lpstr>Times New Roman</vt:lpstr>
      <vt:lpstr>Литейная</vt:lpstr>
      <vt:lpstr>Современные требования к организации учебного процесса на уроке</vt:lpstr>
      <vt:lpstr>Список литературы:</vt:lpstr>
      <vt:lpstr>Современный урок</vt:lpstr>
      <vt:lpstr>Современный урок</vt:lpstr>
      <vt:lpstr>Современный урок</vt:lpstr>
      <vt:lpstr>Современные требования к организации учебного процесса</vt:lpstr>
      <vt:lpstr>Дидактические требования к уроку:</vt:lpstr>
      <vt:lpstr>Воспитательные требования к уроку:</vt:lpstr>
      <vt:lpstr>Развивающие требования к уроку: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требования к организации учебного процесса на уроке</dc:title>
  <dc:creator>Раиса Петровна Тимшина</dc:creator>
  <cp:lastModifiedBy>Станция №13</cp:lastModifiedBy>
  <cp:revision>5</cp:revision>
  <dcterms:created xsi:type="dcterms:W3CDTF">2015-01-15T05:51:15Z</dcterms:created>
  <dcterms:modified xsi:type="dcterms:W3CDTF">2015-01-16T10:32:32Z</dcterms:modified>
</cp:coreProperties>
</file>