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1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89;&#1090;&#1103;\&#1056;&#1072;&#1073;&#1086;&#1095;&#1080;&#1081;%20&#1089;&#1090;&#1086;&#1083;\&#1054;&#1088;&#1077;&#1093;&#1086;&#1074;&#1072;%20&#1057;.&#1040;\&#1087;&#1088;&#1077;&#1079;&#1077;&#1085;&#1090;&#1072;&#1094;&#1080;&#1080;%20&#1054;&#1088;&#1077;&#1093;&#1086;&#1074;&#1081;%20&#1057;.&#1040;\&#1087;&#1088;&#1077;&#1079;&#1077;&#1085;&#1090;&#1072;&#1094;&#1080;&#1103;%20&#1085;&#1072;&#1088;&#1082;&#1086;&#1084;&#1072;&#1085;\&#1052;&#1040;&#1057;&#1057;&#1050;&#1042;&#1040;%20-%207%20&#1101;&#1090;&#1072;&#1078;&#108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89;&#1090;&#1103;\&#1056;&#1072;&#1073;&#1086;&#1095;&#1080;&#1081;%20&#1089;&#1090;&#1086;&#1083;\&#1054;&#1088;&#1077;&#1093;&#1086;&#1074;&#1072;%20&#1057;.&#1040;\&#1087;&#1088;&#1077;&#1079;&#1077;&#1085;&#1090;&#1072;&#1094;&#1080;&#1080;%20&#1054;&#1088;&#1077;&#1093;&#1086;&#1074;&#1081;%20&#1057;.&#1040;\&#1087;&#1088;&#1077;&#1079;&#1077;&#1085;&#1090;&#1072;&#1094;&#1080;&#1103;%20&#1085;&#1072;&#1088;&#1082;&#1086;&#1084;&#1072;&#1085;\13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89;&#1090;&#1103;\&#1056;&#1072;&#1073;&#1086;&#1095;&#1080;&#1081;%20&#1089;&#1090;&#1086;&#1083;\&#1054;&#1088;&#1077;&#1093;&#1086;&#1074;&#1072;%20&#1057;.&#1040;\&#1087;&#1088;&#1077;&#1079;&#1077;&#1085;&#1090;&#1072;&#1094;&#1080;&#1080;%20&#1054;&#1088;&#1077;&#1093;&#1086;&#1074;&#1081;%20&#1057;.&#1040;\&#1087;&#1088;&#1077;&#1079;&#1077;&#1085;&#1090;&#1072;&#1094;&#1080;&#1103;%20&#1085;&#1072;&#1088;&#1082;&#1086;&#1084;&#1072;&#1085;\fergie_-_clumsy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89;&#1090;&#1103;\&#1056;&#1072;&#1073;&#1086;&#1095;&#1080;&#1081;%20&#1089;&#1090;&#1086;&#1083;\&#1054;&#1088;&#1077;&#1093;&#1086;&#1074;&#1072;%20&#1057;.&#1040;\&#1087;&#1088;&#1077;&#1079;&#1077;&#1085;&#1090;&#1072;&#1094;&#1080;&#1080;%20&#1054;&#1088;&#1077;&#1093;&#1086;&#1074;&#1081;%20&#1057;.&#1040;\&#1087;&#1088;&#1077;&#1079;&#1077;&#1085;&#1090;&#1072;&#1094;&#1080;&#1103;%20&#1085;&#1072;&#1088;&#1082;&#1086;&#1084;&#1072;&#1085;\232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5286388"/>
            <a:ext cx="3389069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Счастье</a:t>
            </a:r>
            <a:endParaRPr lang="ru-RU" sz="6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Настя\Рабочий стол\27881863_1214428029_3c40001d0447cf9097df87842b4265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183063" cy="316230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2051" name="Picture 3" descr="C:\Documents and Settings\Настя\Рабочий стол\14766769_1175524936_390372171_9ef0b17117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4191000" cy="264477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6" name="МАССКВА - 7 этаж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428660" y="628652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5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наркоманов </a:t>
            </a: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ОБРЕЧЕНЫ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быть неполноценными.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Настя\Рабочий стол\наркомания\b86ae36c0620c4989a8d6da5ac957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28569" cy="485778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стя\Рабочий стол\наркомания\narkoman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3786214" cy="59497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стя\Рабочий стол\наркомания\1242413402_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822047" cy="642939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Или обречены на смерть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Documents and Settings\Настя\Рабочий стол\наркомания\03abc009672f4854ea9cf8168aa579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643734" cy="4982801"/>
          </a:xfrm>
          <a:prstGeom prst="rect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Настя\Рабочий стол\наркомания\imgmai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913183" cy="58579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1267" name="Picture 3" descr="C:\Documents and Settings\Настя\Рабочий стол\наркомания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18" y="1857364"/>
            <a:ext cx="4476782" cy="335758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наркомании поражаются внутренние органы , возникают психические и неврологические расстройства,  развивается социальная деградация.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Настя\Рабочий стол\наркомания\1242413407_1228170252_narkomany_746_s_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3"/>
            <a:ext cx="3429024" cy="454521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2291" name="Picture 3" descr="C:\Documents and Settings\Настя\Рабочий стол\наркомания\000667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251228" cy="32512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85728"/>
            <a:ext cx="7858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последний год количество ВИЧ-инфицированных увеличилось в ШЕСТЬ раз. Произошло это за счет того, что вирус попал в среду наркоманов. 80% из числа вновь заразившихся составляют наркоманы.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C:\Documents and Settings\Настя\Рабочий стол\наркомания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715040" cy="428628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Настя\Рабочий стол\наркомания\16-110259537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572528" cy="428626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4285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выберешь ты?</a:t>
            </a:r>
            <a:endParaRPr lang="ru-RU" sz="54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стя\Рабочий стол\обои\обои\10_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5357826"/>
            <a:ext cx="44291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</a:t>
            </a:r>
            <a:endParaRPr lang="ru-RU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Настя\Рабочий стол\где-то в моей голове\майн либе\x_f3cd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3714776" cy="274918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15363" name="Picture 3" descr="C:\Documents and Settings\Настя\Рабочий стол\где-то в моей голове\майн либе\x_edd264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785926"/>
            <a:ext cx="3891176" cy="278608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8" name="1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571536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5500702"/>
            <a:ext cx="34158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  <a:endParaRPr lang="ru-RU" sz="6000" b="1" i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Настя\Рабочий стол\презентация наркоман\7ceeead5c865822980b8a0b9a82c99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3949700" cy="504190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3076" name="Picture 4" descr="C:\Documents and Settings\Настя\Рабочий стол\презентация наркоман\f17283372f10e297bc6f92b40e79bf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428736"/>
            <a:ext cx="4512575" cy="300354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5" name="fergie_-_clums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714412" y="62865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s\Иг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6000792" cy="51373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500702"/>
            <a:ext cx="48445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Наркотики</a:t>
            </a:r>
            <a:endParaRPr lang="ru-RU" sz="7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2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358346" y="6000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стя\Рабочий стол\обои\обои\ппп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180344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2005 года Управление ООН по наркотикам и преступности выпустило очередной «Всемирный доклад о наркотиках», охватывающий период с 2000 по 2004.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превратилась в самый крупный  рынок  героина  в Европе, и потребление  этого  наркотика  в России неуклонно растёт.</a:t>
            </a:r>
          </a:p>
          <a:p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86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по данным официальной статистики на 2009 год число наркоманов оценивается в 503000 человек, состоящих на диспансерном учете, а реальное количество, рассчитанное по методике ООН, — более 2,5 млн. </a:t>
            </a:r>
            <a:endParaRPr lang="ru-RU" sz="24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Настя\Рабочий стол\наркомания\52799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49"/>
            <a:ext cx="3714776" cy="495303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3075" name="Picture 3" descr="C:\Documents and Settings\Настя\Рабочий стол\наркомания\narko2_160607.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182966" cy="479036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показатель ВИЧ-инфицирования, связанного с употреблением инъекционных наркотиков, является одним из самых высоких в мире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Настя\Рабочий стол\наркомания\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63977" cy="485778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358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специальных эпидемиологических исследований общее число потребителей наркотических веществ, включая «скрытых» наркоманов, может втрое превышать количество состоящих на официальном учете. 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Настя\Рабочий стол\наркомания\narkodevu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582316" cy="301468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5123" name="Picture 3" descr="C:\Documents and Settings\Настя\Рабочий стол\наркомания\Narkoman_250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57628"/>
            <a:ext cx="4500594" cy="270035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наркомания является одной из главных проблем РФ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Настя\Рабочий стол\наркомания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455319" cy="521497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6147" name="Picture 3" descr="C:\Documents and Settings\Настя\Рабочий стол\наркомания\2e9ac974d532961be76aef5d2e7731b0-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85925"/>
            <a:ext cx="4810159" cy="360761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194</Words>
  <PresentationFormat>Экран (4:3)</PresentationFormat>
  <Paragraphs>15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Настя</cp:lastModifiedBy>
  <cp:revision>20</cp:revision>
  <dcterms:modified xsi:type="dcterms:W3CDTF">2009-08-04T20:01:17Z</dcterms:modified>
</cp:coreProperties>
</file>