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4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33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5;&#1054;&#1056;&#1058;&#1060;&#1054;&#1051;&#1048;&#1054;\&#1052;&#1091;&#1083;&#1100;&#1090;&#1080;&#1084;&#1077;&#1076;&#1080;&#1072;\&#1055;&#1088;&#1077;&#1079;&#1077;&#1085;&#1090;&#1072;&#1094;&#1080;&#1080;\&#1058;&#1072;&#1081;&#1085;&#1072;%20&#1074;&#1086;&#1076;&#1099;\evanescence_-_hello&#1075;&#1088;&#1086;&#1079;&#107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6"/>
            <a:ext cx="58835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Тайна воды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D:\Images\KINGSTON (G)\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928802"/>
            <a:ext cx="5810291" cy="435771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5" name="evanescence_-_helloгро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607220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Настя\Рабочий стол\для презентаций\вода\вода\image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928670"/>
            <a:ext cx="5572164" cy="552930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00298" y="142852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Загрязнённая вода.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4643470" cy="6143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Различные пробы дистиллированной воды показывали различные образования, однако ни в одной не образовались кристаллы. Затем эту воду подвергли обработке путём прикрепления к бутылкам наклеек с различными словами и именами людей, а также обработке музыкой и цветочными ароматами. Одним из результатов явилось проявление языковой разницы. К примеру, "спасибо" по-английски вызвало иную кристаллическую формацию, чем то же выражение по-японски. Вода из чистых горных источников и ручьёв обладает прекрасной кристаллической структурой, в то время как кристаллы загрязнённой или застоявшейся воды получаются деформированными и искривлёнными. Под воздействием звуков классической музыки кристаллы дистиллированной воды приобретают изящные симметричные формы.</a:t>
            </a:r>
            <a:endParaRPr lang="ru-RU" dirty="0"/>
          </a:p>
        </p:txBody>
      </p:sp>
      <p:pic>
        <p:nvPicPr>
          <p:cNvPr id="8193" name="Picture 1" descr="C:\Documents and Settings\Настя\Рабочий стол\для презентаций\вода\36822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28604"/>
            <a:ext cx="3714776" cy="2786082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</p:pic>
      <p:pic>
        <p:nvPicPr>
          <p:cNvPr id="8194" name="Picture 2" descr="C:\Documents and Settings\Настя\Рабочий стол\для презентаций\вода\7660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643314"/>
            <a:ext cx="3429024" cy="2935139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28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Вода, которая была подвергнута словам "Вы делаете меня больным. Я убью </a:t>
            </a:r>
            <a:r>
              <a:rPr lang="ru-RU" sz="2400" smtClean="0"/>
              <a:t>Вас </a:t>
            </a:r>
            <a:r>
              <a:rPr lang="ru-RU" sz="2400" smtClean="0"/>
              <a:t>«. </a:t>
            </a:r>
            <a:r>
              <a:rPr lang="ru-RU" sz="2400" dirty="0" smtClean="0"/>
              <a:t>Этикетка на бумаге, </a:t>
            </a:r>
            <a:r>
              <a:rPr lang="ru-RU" sz="2400" dirty="0" smtClean="0"/>
              <a:t>приклеенно</a:t>
            </a:r>
            <a:r>
              <a:rPr lang="ru-RU" sz="2400" dirty="0" smtClean="0"/>
              <a:t>й</a:t>
            </a:r>
            <a:r>
              <a:rPr lang="ru-RU" sz="2400" dirty="0" smtClean="0"/>
              <a:t> </a:t>
            </a:r>
            <a:r>
              <a:rPr lang="ru-RU" sz="2400" dirty="0" smtClean="0"/>
              <a:t>к бутылке.</a:t>
            </a:r>
            <a:endParaRPr lang="ru-RU" sz="2400" dirty="0"/>
          </a:p>
        </p:txBody>
      </p:sp>
      <p:pic>
        <p:nvPicPr>
          <p:cNvPr id="7169" name="Picture 1" descr="C:\Documents and Settings\Настя\Рабочий стол\для презентаций\вода\вода\я убью теб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770043" cy="478634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357166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Музыка И.С. Баха "Вариации Гольдберга" </a:t>
            </a:r>
            <a:endParaRPr lang="ru-RU" sz="2400" dirty="0"/>
          </a:p>
        </p:txBody>
      </p:sp>
      <p:pic>
        <p:nvPicPr>
          <p:cNvPr id="3" name="Рисунок 2" descr="C:\Documents and Settings\Настя\Рабочий стол\вода\image0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71612"/>
            <a:ext cx="4786346" cy="464347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Прикреплённая к бутылке этикетка с надписью «Спасибо»</a:t>
            </a:r>
            <a:endParaRPr lang="ru-RU" sz="2400" dirty="0"/>
          </a:p>
        </p:txBody>
      </p:sp>
      <p:pic>
        <p:nvPicPr>
          <p:cNvPr id="26626" name="Picture 2" descr="C:\Documents and Settings\Настя\Рабочий стол\для презентаций\вода\Вода_files\image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5286412" cy="526753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Настя\Рабочий стол\для презентаций\вода\mvody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6049986" cy="453749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14480" y="500042"/>
            <a:ext cx="714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Этикетка «Я люблю тебя»</a:t>
            </a:r>
            <a:endParaRPr lang="ru-RU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26432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 бомбардировке проб воды музыкой "тяжёлый металл" (хэви метал), при наклеивании на ёмкости этикеток с негативными словами или когда на пробах специально фокусировались негативные мысли и эмоции, вода совсем не формировала кристаллов, а образовывала хаотические, фрагментированные структуры.</a:t>
            </a:r>
            <a:endParaRPr lang="ru-RU" sz="2000" dirty="0"/>
          </a:p>
        </p:txBody>
      </p:sp>
      <p:pic>
        <p:nvPicPr>
          <p:cNvPr id="28674" name="Picture 2" descr="C:\Documents and Settings\Настя\Рабочий стол\для презентаций\вода\Вода_files\image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57166"/>
            <a:ext cx="2928958" cy="3131732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</p:pic>
      <p:pic>
        <p:nvPicPr>
          <p:cNvPr id="28675" name="Picture 3" descr="C:\Documents and Settings\Настя\Рабочий стол\для презентаций\вода\вода\heav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786190"/>
            <a:ext cx="3033734" cy="2786082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Настя\Рабочий стол\для презентаций\вода\вода\git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3875092" cy="5698665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00430" y="0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Гитлер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9" name="Picture 3" descr="C:\Documents and Settings\Настя\Рабочий стол\для презентаций\вода\вода\гитл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00240"/>
            <a:ext cx="4103716" cy="3143272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Настя\Рабочий стол\для презентаций\вода\вода\сделай э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4888476" cy="442915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5984" y="57148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Приказ «Сделай это»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Documents and Settings\Настя\Рабочий стол\для презентаций\вода\2244424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443877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Настя\Рабочий стол\для презентаций\вода\Мер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071546"/>
            <a:ext cx="44291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представляет собой важнейшее химическое соединение, определяющее возможность существования жизни на Земле. Ежедневное потребление человеком питьевой воды составляет в среднем около 2 л, а общее потребление воды на душу населения в развитых странах составляет 150 - 300 л в день. Содержание воды в организме новорожденного составляет 97%, с возрастом снижаясь до 70 - 75%, в частности, в мозге содержится около 85% воды. Вода обладает памятью. Вода может нести за собой катастрофы и может творить чудеса.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Настя\Рабочий стол\для презентаций\вода\Долина в глаз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502400" cy="4876800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28596" y="214290"/>
            <a:ext cx="83582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Вода проявляет себя, как мыслящая субстанция, которая обменивается информацией со всей вселенной. И у нее есть очень важные сообщения для человечества, она предлагает нам заглянуть поглубже в нас самих. И когда мы посмотрим в себя сквозь зеркало воды, сообщение удивительным образом проявится и заставит нас о многом задуматься, многое переосмыслить, и лишь тогда начнется духовное возрождение. Рано или поздно вода вернет нам то, что мы вложили в ее память.</a:t>
            </a:r>
            <a:endParaRPr lang="ru-RU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55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655" decel="100000"/>
                                        <p:tgtEl>
                                          <p:spTgt spid="327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046" accel="100000" fill="hold">
                                          <p:stCondLst>
                                            <p:cond delay="655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655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046" accel="100000" fill="hold">
                                          <p:stCondLst>
                                            <p:cond delay="655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655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046" accel="100000" fill="hold">
                                          <p:stCondLst>
                                            <p:cond delay="655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143800" cy="461902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488" y="6215082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Снимок урагана "Катрина" 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214290"/>
            <a:ext cx="43938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cap="none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разрушает</a:t>
            </a:r>
            <a:endParaRPr lang="ru-RU" sz="4400" b="1" cap="none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Настя\Рабочий стол\для презентаций\вода\Качество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6643734" cy="498415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928926" y="214290"/>
            <a:ext cx="34879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создаёт</a:t>
            </a:r>
            <a:endParaRPr lang="ru-RU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Настя\Рабочий стол\для презентаций\вода\29SC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929618" cy="5934876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0"/>
            <a:ext cx="4825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«думает»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Documents and Settings\Настя\Рабочий стол\для презентаций\вода\wpapers_ru_1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502400" cy="48768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266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Сознательные кристаллы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28596" y="1285860"/>
            <a:ext cx="528641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Существует удивительная гипотеза о том, что у воды есть память. Воспринимая любое воздействие, вода запоминает все, что происходит в окружающем пространстве.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Запечатлевая информацию и тем самым приобретая новые свойства, вода изменяет свою структуру. При этом ее химический состав остается прежним - H2O.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Структура воды - это то, как организованы ее молекулы.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Ученые предполагают, что именно молекулы воды, образующие устойчивые группы жидких кристаллов, являются своеобразными ячейками памяти, в которые вода записывает все, что видит, слышит, ощущает.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3314" name="Picture 2" descr="C:\Documents and Settings\Настя\Рабочий стол\для презентаций\вода\464_d0d709d7d7_206.190.34.249_6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500174"/>
            <a:ext cx="3190504" cy="2000264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</p:pic>
      <p:pic>
        <p:nvPicPr>
          <p:cNvPr id="13316" name="Picture 4" descr="C:\Documents and Settings\Настя\Рабочий стол\для презентаций\вода\mvody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071942"/>
            <a:ext cx="3143272" cy="2357454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Documents and Settings\Настя\Рабочий стол\для презентаций\вода\вода\image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3116"/>
            <a:ext cx="4188279" cy="4143404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12290" name="Picture 2" descr="C:\Documents and Settings\Настя\Рабочий стол\для презентаций\вода\вода\image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3116"/>
            <a:ext cx="4114631" cy="4143404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5720" y="214290"/>
            <a:ext cx="8643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На фото слева вы видите замороженную пробу воды, взятую из озера у дамбы Фудживара в Японии. Вода имеет тёмную и аморфную структуру без кристаллического строения. После того как была взята предыдущая проба воды, преподобный Като Хоки (Kato Hoki), старший священник храма Джухоуин (Jyuhouin), в течение одного часа совершал молитву подле дамбы. После этого были взяты, заморожены и сфотографированы новые пробы воды. Как вы видите на фото справа, изменения поразительны: вместо уродливой кляксы из предыдущей пробы мы видим чистый, ярко-белый шестигранный кристалл.</a:t>
            </a:r>
            <a:endParaRPr lang="ru-RU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580" y="357166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Ключевая вода. Озеро.</a:t>
            </a:r>
            <a:endParaRPr lang="ru-RU" sz="2800" dirty="0"/>
          </a:p>
        </p:txBody>
      </p:sp>
      <p:pic>
        <p:nvPicPr>
          <p:cNvPr id="4" name="Рисунок 3" descr="C:\Documents and Settings\Настя\Рабочий стол\вода\image0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5786478" cy="5072098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585</Words>
  <PresentationFormat>Экран (4:3)</PresentationFormat>
  <Paragraphs>23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Настенька-курушка</cp:lastModifiedBy>
  <cp:revision>19</cp:revision>
  <dcterms:modified xsi:type="dcterms:W3CDTF">2015-02-08T17:23:23Z</dcterms:modified>
</cp:coreProperties>
</file>