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E795B-B97E-44AC-9B54-20C114491996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986A8-21EB-417E-8FBB-0904D149A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6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986A8-21EB-417E-8FBB-0904D149A4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6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3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3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0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60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1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6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6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9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1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7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6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3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1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4AF2467-65E7-4929-8FA5-7AEAB7B44868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B08967-8B5E-4328-ADEC-7FBBBF833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0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640994"/>
          </a:xfrm>
        </p:spPr>
        <p:txBody>
          <a:bodyPr/>
          <a:lstStyle/>
          <a:p>
            <a:r>
              <a:rPr lang="ru-RU" dirty="0" smtClean="0"/>
              <a:t>Требования к одежде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9636" y="4777380"/>
            <a:ext cx="4230977" cy="1512584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Составила   учитель  технологии ГБОУ СОШ №1909 им.  А. к. Новикова   </a:t>
            </a:r>
            <a:r>
              <a:rPr lang="ru-RU" dirty="0" err="1" smtClean="0"/>
              <a:t>шепорнева</a:t>
            </a:r>
            <a:r>
              <a:rPr lang="ru-RU" dirty="0" smtClean="0"/>
              <a:t>  </a:t>
            </a:r>
            <a:r>
              <a:rPr lang="ru-RU" dirty="0" err="1" smtClean="0"/>
              <a:t>с.л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5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673100"/>
            <a:ext cx="8761412" cy="53467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Одежда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совокупность швейных изделий (из ткани, </a:t>
            </a:r>
            <a:r>
              <a:rPr lang="ru-RU" dirty="0" smtClean="0">
                <a:solidFill>
                  <a:schemeClr val="bg1"/>
                </a:solidFill>
              </a:rPr>
              <a:t>вязаного полотна</a:t>
            </a:r>
            <a:r>
              <a:rPr lang="ru-RU" dirty="0">
                <a:solidFill>
                  <a:schemeClr val="bg1"/>
                </a:solidFill>
              </a:rPr>
              <a:t>, кожи и меха), надеваемых </a:t>
            </a:r>
            <a:r>
              <a:rPr lang="ru-RU" dirty="0" smtClean="0">
                <a:solidFill>
                  <a:schemeClr val="bg1"/>
                </a:solidFill>
              </a:rPr>
              <a:t>человеком с </a:t>
            </a:r>
            <a:r>
              <a:rPr lang="ru-RU" dirty="0">
                <a:solidFill>
                  <a:schemeClr val="bg1"/>
                </a:solidFill>
              </a:rPr>
              <a:t>целью обезопасить своё тело от негативного влияния окружающей среды (погодных </a:t>
            </a:r>
            <a:r>
              <a:rPr lang="ru-RU" dirty="0" smtClean="0">
                <a:solidFill>
                  <a:schemeClr val="bg1"/>
                </a:solidFill>
              </a:rPr>
              <a:t>условий</a:t>
            </a:r>
            <a:r>
              <a:rPr lang="ru-RU" dirty="0">
                <a:solidFill>
                  <a:schemeClr val="bg1"/>
                </a:solidFill>
              </a:rPr>
              <a:t>, насекомых, токсических веществ и </a:t>
            </a:r>
            <a:r>
              <a:rPr lang="ru-RU" dirty="0" smtClean="0">
                <a:solidFill>
                  <a:schemeClr val="bg1"/>
                </a:solidFill>
              </a:rPr>
              <a:t>другое)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04" y="2390507"/>
            <a:ext cx="8036827" cy="43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1" y="584200"/>
            <a:ext cx="9994900" cy="1435100"/>
          </a:xfrm>
        </p:spPr>
        <p:txBody>
          <a:bodyPr/>
          <a:lstStyle/>
          <a:p>
            <a:r>
              <a:rPr lang="ru-RU" sz="1800" b="1" i="1" dirty="0">
                <a:solidFill>
                  <a:srgbClr val="FF0000"/>
                </a:solidFill>
              </a:rPr>
              <a:t>Бытовая одежда </a:t>
            </a:r>
            <a:r>
              <a:rPr lang="ru-RU" sz="1800" dirty="0"/>
              <a:t>– она предназначена для защиты тела человека в различных бытовых и общественных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2222499"/>
            <a:ext cx="9271000" cy="1808711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Повседневная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одежда </a:t>
            </a:r>
            <a:r>
              <a:rPr lang="ru-RU" dirty="0"/>
              <a:t>– для повседневного ношения</a:t>
            </a:r>
            <a:r>
              <a:rPr lang="ru-RU" dirty="0" smtClean="0"/>
              <a:t>.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Торжественная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одежда </a:t>
            </a:r>
            <a:r>
              <a:rPr lang="ru-RU" dirty="0"/>
              <a:t>– для ношения в торжественных случаях</a:t>
            </a:r>
            <a:r>
              <a:rPr lang="ru-RU" dirty="0" smtClean="0"/>
              <a:t>.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Домашняя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одежда </a:t>
            </a:r>
            <a:r>
              <a:rPr lang="ru-RU" dirty="0"/>
              <a:t>– для работы и отдыха в домашних условиях</a:t>
            </a:r>
            <a:r>
              <a:rPr lang="ru-RU" dirty="0" smtClean="0"/>
              <a:t>.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Спортивная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одежда </a:t>
            </a:r>
            <a:r>
              <a:rPr lang="ru-RU" dirty="0"/>
              <a:t>– для занятий спортом. </a:t>
            </a:r>
            <a:endParaRPr lang="ru-RU" dirty="0" smtClean="0"/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Национальная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одежда </a:t>
            </a:r>
            <a:r>
              <a:rPr lang="ru-RU" dirty="0"/>
              <a:t>– отражение национальной культуры и быта народа.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130" y="4225678"/>
            <a:ext cx="2868613" cy="2560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4353991"/>
            <a:ext cx="2733867" cy="2303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323" y="2131217"/>
            <a:ext cx="2162175" cy="4476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157" y="4782342"/>
            <a:ext cx="2647950" cy="1571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647" y="3943350"/>
            <a:ext cx="12477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495300"/>
            <a:ext cx="10350499" cy="1714500"/>
          </a:xfrm>
        </p:spPr>
        <p:txBody>
          <a:bodyPr/>
          <a:lstStyle/>
          <a:p>
            <a:r>
              <a:rPr lang="ru-RU" sz="1800" b="1" i="1" dirty="0">
                <a:solidFill>
                  <a:srgbClr val="FF0000"/>
                </a:solidFill>
              </a:rPr>
              <a:t>Производственная </a:t>
            </a:r>
            <a:r>
              <a:rPr lang="ru-RU" sz="1800" b="1" i="1" dirty="0" smtClean="0">
                <a:solidFill>
                  <a:srgbClr val="FF0000"/>
                </a:solidFill>
              </a:rPr>
              <a:t>одежда-</a:t>
            </a:r>
            <a:r>
              <a:rPr lang="ru-RU" sz="1800" b="1" i="1" dirty="0">
                <a:solidFill>
                  <a:srgbClr val="FF0000"/>
                </a:solidFill>
              </a:rPr>
              <a:t>предназначена </a:t>
            </a:r>
            <a:r>
              <a:rPr lang="ru-RU" sz="1800" dirty="0"/>
              <a:t>для ношения в производственных условиях различных отраслей промышленности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1" y="2438400"/>
            <a:ext cx="5143499" cy="4127500"/>
          </a:xfrm>
        </p:spPr>
        <p:txBody>
          <a:bodyPr/>
          <a:lstStyle/>
          <a:p>
            <a:r>
              <a:rPr lang="ru-RU" dirty="0" smtClean="0"/>
              <a:t>К </a:t>
            </a:r>
            <a:r>
              <a:rPr lang="ru-RU" dirty="0"/>
              <a:t>ней относится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Специальная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одежда </a:t>
            </a:r>
            <a:r>
              <a:rPr lang="ru-RU" dirty="0"/>
              <a:t>– предназначена </a:t>
            </a:r>
            <a:r>
              <a:rPr lang="ru-RU" dirty="0" smtClean="0"/>
              <a:t>для </a:t>
            </a:r>
            <a:r>
              <a:rPr lang="ru-RU" dirty="0"/>
              <a:t>защиты человека от опасных и вредных производственных факторов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Санитарная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одежда </a:t>
            </a:r>
            <a:r>
              <a:rPr lang="ru-RU" dirty="0"/>
              <a:t>– одежда для защиты человека от загрязнения.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49" y="2278062"/>
            <a:ext cx="56578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одежде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2133600"/>
            <a:ext cx="11188701" cy="4546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Гигиенические требования.</a:t>
            </a:r>
          </a:p>
          <a:p>
            <a:pPr marL="0" indent="0">
              <a:buNone/>
            </a:pPr>
            <a:r>
              <a:rPr lang="ru-RU" dirty="0" smtClean="0"/>
              <a:t>Одежда защищает тело человека от механических и химических повреждений, от воздействий неблагоприятных факторов окружающей среды. Обеспечивает нормальную жизнедеятельность организма.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Эксплуатационные требования.</a:t>
            </a:r>
          </a:p>
          <a:p>
            <a:pPr marL="0" indent="0">
              <a:buNone/>
            </a:pPr>
            <a:r>
              <a:rPr lang="ru-RU" dirty="0" smtClean="0"/>
              <a:t>Удобная конструкция, прочность изделия, устойчивость к деформации, надежность.</a:t>
            </a:r>
            <a:endParaRPr lang="ru-RU" dirty="0"/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Эстетические требования.</a:t>
            </a:r>
          </a:p>
          <a:p>
            <a:pPr marL="0" indent="0">
              <a:buNone/>
            </a:pPr>
            <a:r>
              <a:rPr lang="ru-RU" dirty="0" smtClean="0"/>
              <a:t>Красота, соответствие моде, учет индивидуальных особенностей телосложения и внешности.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Экономические требования.</a:t>
            </a:r>
          </a:p>
          <a:p>
            <a:pPr marL="0" indent="0">
              <a:buNone/>
            </a:pPr>
            <a:r>
              <a:rPr lang="ru-RU" dirty="0" smtClean="0"/>
              <a:t>Одежда должна быть доступной и недорогой по стоимости.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Ассортимент легкой одежды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2298700"/>
            <a:ext cx="9421067" cy="3721100"/>
          </a:xfrm>
        </p:spPr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Ассортимент</a:t>
            </a:r>
            <a:r>
              <a:rPr lang="ru-RU" dirty="0"/>
              <a:t> – это изделия, объединенные в самостоятельные группы по определенным </a:t>
            </a:r>
            <a:r>
              <a:rPr lang="ru-RU" dirty="0" smtClean="0"/>
              <a:t>признакам: по назначению, материалам и др.</a:t>
            </a:r>
          </a:p>
          <a:p>
            <a:r>
              <a:rPr lang="ru-RU" dirty="0" smtClean="0"/>
              <a:t>Легкая одежда бывает:</a:t>
            </a:r>
          </a:p>
          <a:p>
            <a:pPr>
              <a:buFont typeface="+mj-lt"/>
              <a:buAutoNum type="arabicPeriod"/>
            </a:pPr>
            <a:r>
              <a:rPr lang="ru-RU" i="1" dirty="0" smtClean="0"/>
              <a:t>платье</a:t>
            </a:r>
          </a:p>
          <a:p>
            <a:pPr>
              <a:buFont typeface="+mj-lt"/>
              <a:buAutoNum type="arabicPeriod"/>
            </a:pPr>
            <a:r>
              <a:rPr lang="ru-RU" i="1" dirty="0" smtClean="0"/>
              <a:t>халат</a:t>
            </a:r>
          </a:p>
          <a:p>
            <a:pPr>
              <a:buFont typeface="+mj-lt"/>
              <a:buAutoNum type="arabicPeriod"/>
            </a:pPr>
            <a:r>
              <a:rPr lang="ru-RU" i="1" dirty="0" smtClean="0"/>
              <a:t>сарафан</a:t>
            </a:r>
          </a:p>
          <a:p>
            <a:pPr>
              <a:buFont typeface="+mj-lt"/>
              <a:buAutoNum type="arabicPeriod"/>
            </a:pPr>
            <a:r>
              <a:rPr lang="ru-RU" i="1" dirty="0" smtClean="0"/>
              <a:t>блузка</a:t>
            </a:r>
          </a:p>
          <a:p>
            <a:pPr>
              <a:buFont typeface="+mj-lt"/>
              <a:buAutoNum type="arabicPeriod"/>
            </a:pPr>
            <a:r>
              <a:rPr lang="ru-RU" i="1" dirty="0" smtClean="0"/>
              <a:t>жилет</a:t>
            </a:r>
          </a:p>
          <a:p>
            <a:pPr>
              <a:buFont typeface="+mj-lt"/>
              <a:buAutoNum type="arabicPeriod"/>
            </a:pPr>
            <a:r>
              <a:rPr lang="ru-RU" i="1" dirty="0" smtClean="0"/>
              <a:t>юбка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46" y="2138362"/>
            <a:ext cx="1895475" cy="4562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17" y="3327400"/>
            <a:ext cx="1355037" cy="2692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755" y="3327400"/>
            <a:ext cx="1756043" cy="3322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862" y="3246437"/>
            <a:ext cx="1466201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200" y="2184400"/>
            <a:ext cx="9817100" cy="4292600"/>
          </a:xfrm>
        </p:spPr>
        <p:txBody>
          <a:bodyPr/>
          <a:lstStyle/>
          <a:p>
            <a:r>
              <a:rPr lang="ru-RU" dirty="0" smtClean="0"/>
              <a:t>Установите соответствие между группами требований к одежде и их свойствами (соедините стрелками)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53435"/>
              </p:ext>
            </p:extLst>
          </p:nvPr>
        </p:nvGraphicFramePr>
        <p:xfrm>
          <a:off x="1154953" y="3098800"/>
          <a:ext cx="3201147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147"/>
              </a:tblGrid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Эстетические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37684"/>
              </p:ext>
            </p:extLst>
          </p:nvPr>
        </p:nvGraphicFramePr>
        <p:xfrm>
          <a:off x="1154953" y="3996266"/>
          <a:ext cx="3188448" cy="61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448"/>
              </a:tblGrid>
              <a:tr h="613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Эксплуатационные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291422"/>
              </p:ext>
            </p:extLst>
          </p:nvPr>
        </p:nvGraphicFramePr>
        <p:xfrm>
          <a:off x="1154953" y="4965700"/>
          <a:ext cx="3226548" cy="55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548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Гигиенические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37275"/>
              </p:ext>
            </p:extLst>
          </p:nvPr>
        </p:nvGraphicFramePr>
        <p:xfrm>
          <a:off x="1154953" y="5863166"/>
          <a:ext cx="3226547" cy="61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547"/>
              </a:tblGrid>
              <a:tr h="613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Экономические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27910"/>
              </p:ext>
            </p:extLst>
          </p:nvPr>
        </p:nvGraphicFramePr>
        <p:xfrm>
          <a:off x="5778500" y="2895600"/>
          <a:ext cx="544830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48300"/>
              </a:tblGrid>
              <a:tr h="9017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Удобство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в носке, прочность; износоустойчивость; устойчивость к деформации; надежность.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244502"/>
              </p:ext>
            </p:extLst>
          </p:nvPr>
        </p:nvGraphicFramePr>
        <p:xfrm>
          <a:off x="5791200" y="3987800"/>
          <a:ext cx="544830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48300"/>
              </a:tblGrid>
              <a:tr h="7874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Обеспечение нормальной жизнедеятельности; защита от внешних воздействий ; легкий уход за одеждой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81794"/>
              </p:ext>
            </p:extLst>
          </p:nvPr>
        </p:nvGraphicFramePr>
        <p:xfrm>
          <a:off x="5829300" y="5029200"/>
          <a:ext cx="5435600" cy="64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35600"/>
              </a:tblGrid>
              <a:tr h="6223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Доступность одежды( недорогая стоимость).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31528"/>
              </p:ext>
            </p:extLst>
          </p:nvPr>
        </p:nvGraphicFramePr>
        <p:xfrm>
          <a:off x="5816600" y="5765800"/>
          <a:ext cx="546100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61000"/>
              </a:tblGrid>
              <a:tr h="7112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Красота;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соответствие современным требованием моды; учет особенностей телосложения человека.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2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</TotalTime>
  <Words>292</Words>
  <Application>Microsoft Office PowerPoint</Application>
  <PresentationFormat>Произвольный</PresentationFormat>
  <Paragraphs>45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 (конференц-зал)</vt:lpstr>
      <vt:lpstr>Требования к одежде  </vt:lpstr>
      <vt:lpstr>Презентация PowerPoint</vt:lpstr>
      <vt:lpstr>Бытовая одежда – она предназначена для защиты тела человека в различных бытовых и общественных условиях</vt:lpstr>
      <vt:lpstr>Производственная одежда-предназначена для ношения в производственных условиях различных отраслей промышленности</vt:lpstr>
      <vt:lpstr>Требования к одежде</vt:lpstr>
      <vt:lpstr>Ассортимент легкой одежды</vt:lpstr>
      <vt:lpstr>Закрепление изученного материала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одежде . История создания юбки.</dc:title>
  <dc:creator>Настя Смирнова</dc:creator>
  <cp:lastModifiedBy>user</cp:lastModifiedBy>
  <cp:revision>12</cp:revision>
  <dcterms:created xsi:type="dcterms:W3CDTF">2014-12-17T13:06:27Z</dcterms:created>
  <dcterms:modified xsi:type="dcterms:W3CDTF">2014-12-19T09:36:29Z</dcterms:modified>
</cp:coreProperties>
</file>