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7" r:id="rId4"/>
    <p:sldId id="272" r:id="rId5"/>
    <p:sldId id="257" r:id="rId6"/>
    <p:sldId id="270" r:id="rId7"/>
    <p:sldId id="271" r:id="rId8"/>
    <p:sldId id="268" r:id="rId9"/>
    <p:sldId id="273" r:id="rId10"/>
    <p:sldId id="274" r:id="rId11"/>
    <p:sldId id="275" r:id="rId12"/>
    <p:sldId id="276" r:id="rId13"/>
    <p:sldId id="269" r:id="rId14"/>
    <p:sldId id="281" r:id="rId15"/>
    <p:sldId id="261" r:id="rId16"/>
    <p:sldId id="278" r:id="rId17"/>
    <p:sldId id="264" r:id="rId18"/>
    <p:sldId id="277" r:id="rId19"/>
    <p:sldId id="265" r:id="rId20"/>
    <p:sldId id="28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B3BF2E-55EC-49C8-A02B-03042B20D131}" type="doc">
      <dgm:prSet loTypeId="urn:microsoft.com/office/officeart/2008/layout/RadialCluster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74D6B6D-759D-4CC7-815E-EC047AE5B974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Правила безопасного поведения</a:t>
          </a:r>
          <a:endParaRPr lang="ru-RU" b="1" dirty="0">
            <a:solidFill>
              <a:srgbClr val="002060"/>
            </a:solidFill>
          </a:endParaRPr>
        </a:p>
      </dgm:t>
    </dgm:pt>
    <dgm:pt modelId="{7A5C6B03-C7BC-46E8-9F8A-AEC65674B217}" type="parTrans" cxnId="{FD669DA2-1AD1-40AA-B694-0ED4D91BB968}">
      <dgm:prSet/>
      <dgm:spPr/>
      <dgm:t>
        <a:bodyPr/>
        <a:lstStyle/>
        <a:p>
          <a:endParaRPr lang="ru-RU"/>
        </a:p>
      </dgm:t>
    </dgm:pt>
    <dgm:pt modelId="{31C61529-41E9-43C3-B7EB-965D949DA64E}" type="sibTrans" cxnId="{FD669DA2-1AD1-40AA-B694-0ED4D91BB968}">
      <dgm:prSet/>
      <dgm:spPr/>
      <dgm:t>
        <a:bodyPr/>
        <a:lstStyle/>
        <a:p>
          <a:endParaRPr lang="ru-RU"/>
        </a:p>
      </dgm:t>
    </dgm:pt>
    <dgm:pt modelId="{EE5E54E7-10CA-4076-9F4B-C5698E81FE38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ДОМА</a:t>
          </a:r>
          <a:endParaRPr lang="ru-RU" dirty="0">
            <a:solidFill>
              <a:srgbClr val="002060"/>
            </a:solidFill>
          </a:endParaRPr>
        </a:p>
      </dgm:t>
    </dgm:pt>
    <dgm:pt modelId="{F32C3938-9985-4024-B0BC-22CCBCA1E822}" type="parTrans" cxnId="{23DA3715-3331-4E47-9864-7354C838B55A}">
      <dgm:prSet/>
      <dgm:spPr/>
      <dgm:t>
        <a:bodyPr/>
        <a:lstStyle/>
        <a:p>
          <a:endParaRPr lang="ru-RU"/>
        </a:p>
      </dgm:t>
    </dgm:pt>
    <dgm:pt modelId="{30609D6D-B376-4DEB-83AF-61EBA48A7F44}" type="sibTrans" cxnId="{23DA3715-3331-4E47-9864-7354C838B55A}">
      <dgm:prSet/>
      <dgm:spPr/>
      <dgm:t>
        <a:bodyPr/>
        <a:lstStyle/>
        <a:p>
          <a:endParaRPr lang="ru-RU"/>
        </a:p>
      </dgm:t>
    </dgm:pt>
    <dgm:pt modelId="{042BD655-D0C1-41EE-AF4D-0FC9FCB4D897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На улице</a:t>
          </a:r>
          <a:endParaRPr lang="ru-RU" dirty="0">
            <a:solidFill>
              <a:srgbClr val="002060"/>
            </a:solidFill>
          </a:endParaRPr>
        </a:p>
      </dgm:t>
    </dgm:pt>
    <dgm:pt modelId="{869E28EC-39C4-4ABD-BEE8-1EDA7A9FBC0A}" type="parTrans" cxnId="{C4FCBCB5-6582-4852-8CEE-005D8EEDCFA3}">
      <dgm:prSet/>
      <dgm:spPr/>
      <dgm:t>
        <a:bodyPr/>
        <a:lstStyle/>
        <a:p>
          <a:endParaRPr lang="ru-RU"/>
        </a:p>
      </dgm:t>
    </dgm:pt>
    <dgm:pt modelId="{63F1AA6B-A82B-4855-92D6-A622CCA94C84}" type="sibTrans" cxnId="{C4FCBCB5-6582-4852-8CEE-005D8EEDCFA3}">
      <dgm:prSet/>
      <dgm:spPr/>
      <dgm:t>
        <a:bodyPr/>
        <a:lstStyle/>
        <a:p>
          <a:endParaRPr lang="ru-RU"/>
        </a:p>
      </dgm:t>
    </dgm:pt>
    <dgm:pt modelId="{FF0578F8-86BD-42C0-8416-58E7A281F974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На природе</a:t>
          </a:r>
          <a:endParaRPr lang="ru-RU" dirty="0">
            <a:solidFill>
              <a:srgbClr val="002060"/>
            </a:solidFill>
          </a:endParaRPr>
        </a:p>
      </dgm:t>
    </dgm:pt>
    <dgm:pt modelId="{D4FDB0FB-7FED-4708-922E-720E8D765337}" type="parTrans" cxnId="{2B46B47F-39FC-4B4E-BE27-4AE71C550341}">
      <dgm:prSet/>
      <dgm:spPr/>
      <dgm:t>
        <a:bodyPr/>
        <a:lstStyle/>
        <a:p>
          <a:endParaRPr lang="ru-RU"/>
        </a:p>
      </dgm:t>
    </dgm:pt>
    <dgm:pt modelId="{909B6AFC-131E-459E-9AAD-3EB2E3432355}" type="sibTrans" cxnId="{2B46B47F-39FC-4B4E-BE27-4AE71C550341}">
      <dgm:prSet/>
      <dgm:spPr/>
      <dgm:t>
        <a:bodyPr/>
        <a:lstStyle/>
        <a:p>
          <a:endParaRPr lang="ru-RU"/>
        </a:p>
      </dgm:t>
    </dgm:pt>
    <dgm:pt modelId="{34CB89D0-D5B8-48F5-B474-06B946A11DBA}" type="pres">
      <dgm:prSet presAssocID="{28B3BF2E-55EC-49C8-A02B-03042B20D13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1696BFF-106F-44DA-9D9E-04C8EF22978D}" type="pres">
      <dgm:prSet presAssocID="{474D6B6D-759D-4CC7-815E-EC047AE5B974}" presName="singleCycle" presStyleCnt="0"/>
      <dgm:spPr/>
    </dgm:pt>
    <dgm:pt modelId="{C9E0B3E8-7400-4831-8A6D-039798DC37D4}" type="pres">
      <dgm:prSet presAssocID="{474D6B6D-759D-4CC7-815E-EC047AE5B974}" presName="singleCenter" presStyleLbl="node1" presStyleIdx="0" presStyleCnt="4" custScaleX="127951" custScaleY="146822" custLinFactNeighborX="635" custLinFactNeighborY="-6834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CDC396B7-3B57-4151-9645-DAE43C993848}" type="pres">
      <dgm:prSet presAssocID="{F32C3938-9985-4024-B0BC-22CCBCA1E822}" presName="Name56" presStyleLbl="parChTrans1D2" presStyleIdx="0" presStyleCnt="3"/>
      <dgm:spPr/>
      <dgm:t>
        <a:bodyPr/>
        <a:lstStyle/>
        <a:p>
          <a:endParaRPr lang="ru-RU"/>
        </a:p>
      </dgm:t>
    </dgm:pt>
    <dgm:pt modelId="{19CD4FAA-81B8-452A-9BB4-91CC73816AC3}" type="pres">
      <dgm:prSet presAssocID="{EE5E54E7-10CA-4076-9F4B-C5698E81FE38}" presName="text0" presStyleLbl="node1" presStyleIdx="1" presStyleCnt="4" custScaleX="1656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B63CB-819C-4F1D-AF4B-384BD468A5A2}" type="pres">
      <dgm:prSet presAssocID="{869E28EC-39C4-4ABD-BEE8-1EDA7A9FBC0A}" presName="Name56" presStyleLbl="parChTrans1D2" presStyleIdx="1" presStyleCnt="3"/>
      <dgm:spPr/>
      <dgm:t>
        <a:bodyPr/>
        <a:lstStyle/>
        <a:p>
          <a:endParaRPr lang="ru-RU"/>
        </a:p>
      </dgm:t>
    </dgm:pt>
    <dgm:pt modelId="{216043DE-8E3C-4DF8-ABA0-CE22154E5558}" type="pres">
      <dgm:prSet presAssocID="{042BD655-D0C1-41EE-AF4D-0FC9FCB4D897}" presName="text0" presStyleLbl="node1" presStyleIdx="2" presStyleCnt="4" custScaleX="1654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4F4985-C61A-47ED-A539-83CD6A096DFB}" type="pres">
      <dgm:prSet presAssocID="{D4FDB0FB-7FED-4708-922E-720E8D765337}" presName="Name56" presStyleLbl="parChTrans1D2" presStyleIdx="2" presStyleCnt="3"/>
      <dgm:spPr/>
      <dgm:t>
        <a:bodyPr/>
        <a:lstStyle/>
        <a:p>
          <a:endParaRPr lang="ru-RU"/>
        </a:p>
      </dgm:t>
    </dgm:pt>
    <dgm:pt modelId="{BB6FBAC1-6116-48BD-87E0-4DABB36FADDB}" type="pres">
      <dgm:prSet presAssocID="{FF0578F8-86BD-42C0-8416-58E7A281F974}" presName="text0" presStyleLbl="node1" presStyleIdx="3" presStyleCnt="4" custScaleX="1596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037B21-B52E-4CA6-978B-2D8E77198D60}" type="presOf" srcId="{D4FDB0FB-7FED-4708-922E-720E8D765337}" destId="{864F4985-C61A-47ED-A539-83CD6A096DFB}" srcOrd="0" destOrd="0" presId="urn:microsoft.com/office/officeart/2008/layout/RadialCluster"/>
    <dgm:cxn modelId="{D4868545-70ED-43A5-B529-4D69100DF843}" type="presOf" srcId="{869E28EC-39C4-4ABD-BEE8-1EDA7A9FBC0A}" destId="{EA1B63CB-819C-4F1D-AF4B-384BD468A5A2}" srcOrd="0" destOrd="0" presId="urn:microsoft.com/office/officeart/2008/layout/RadialCluster"/>
    <dgm:cxn modelId="{C4FCBCB5-6582-4852-8CEE-005D8EEDCFA3}" srcId="{474D6B6D-759D-4CC7-815E-EC047AE5B974}" destId="{042BD655-D0C1-41EE-AF4D-0FC9FCB4D897}" srcOrd="1" destOrd="0" parTransId="{869E28EC-39C4-4ABD-BEE8-1EDA7A9FBC0A}" sibTransId="{63F1AA6B-A82B-4855-92D6-A622CCA94C84}"/>
    <dgm:cxn modelId="{25C18217-4C68-46A7-ACFD-3454D91438A8}" type="presOf" srcId="{FF0578F8-86BD-42C0-8416-58E7A281F974}" destId="{BB6FBAC1-6116-48BD-87E0-4DABB36FADDB}" srcOrd="0" destOrd="0" presId="urn:microsoft.com/office/officeart/2008/layout/RadialCluster"/>
    <dgm:cxn modelId="{23DA3715-3331-4E47-9864-7354C838B55A}" srcId="{474D6B6D-759D-4CC7-815E-EC047AE5B974}" destId="{EE5E54E7-10CA-4076-9F4B-C5698E81FE38}" srcOrd="0" destOrd="0" parTransId="{F32C3938-9985-4024-B0BC-22CCBCA1E822}" sibTransId="{30609D6D-B376-4DEB-83AF-61EBA48A7F44}"/>
    <dgm:cxn modelId="{2B46B47F-39FC-4B4E-BE27-4AE71C550341}" srcId="{474D6B6D-759D-4CC7-815E-EC047AE5B974}" destId="{FF0578F8-86BD-42C0-8416-58E7A281F974}" srcOrd="2" destOrd="0" parTransId="{D4FDB0FB-7FED-4708-922E-720E8D765337}" sibTransId="{909B6AFC-131E-459E-9AAD-3EB2E3432355}"/>
    <dgm:cxn modelId="{FE6EEBE4-0137-484E-A7E1-B39873FC9B59}" type="presOf" srcId="{474D6B6D-759D-4CC7-815E-EC047AE5B974}" destId="{C9E0B3E8-7400-4831-8A6D-039798DC37D4}" srcOrd="0" destOrd="0" presId="urn:microsoft.com/office/officeart/2008/layout/RadialCluster"/>
    <dgm:cxn modelId="{E97AB245-D1AB-406E-9F4E-B3A322F229D6}" type="presOf" srcId="{28B3BF2E-55EC-49C8-A02B-03042B20D131}" destId="{34CB89D0-D5B8-48F5-B474-06B946A11DBA}" srcOrd="0" destOrd="0" presId="urn:microsoft.com/office/officeart/2008/layout/RadialCluster"/>
    <dgm:cxn modelId="{DC7E22B6-6AC7-469C-B0B3-D11A9CBAB43F}" type="presOf" srcId="{EE5E54E7-10CA-4076-9F4B-C5698E81FE38}" destId="{19CD4FAA-81B8-452A-9BB4-91CC73816AC3}" srcOrd="0" destOrd="0" presId="urn:microsoft.com/office/officeart/2008/layout/RadialCluster"/>
    <dgm:cxn modelId="{A0780D7B-4641-4A23-8A51-C86173C32716}" type="presOf" srcId="{042BD655-D0C1-41EE-AF4D-0FC9FCB4D897}" destId="{216043DE-8E3C-4DF8-ABA0-CE22154E5558}" srcOrd="0" destOrd="0" presId="urn:microsoft.com/office/officeart/2008/layout/RadialCluster"/>
    <dgm:cxn modelId="{FD669DA2-1AD1-40AA-B694-0ED4D91BB968}" srcId="{28B3BF2E-55EC-49C8-A02B-03042B20D131}" destId="{474D6B6D-759D-4CC7-815E-EC047AE5B974}" srcOrd="0" destOrd="0" parTransId="{7A5C6B03-C7BC-46E8-9F8A-AEC65674B217}" sibTransId="{31C61529-41E9-43C3-B7EB-965D949DA64E}"/>
    <dgm:cxn modelId="{B47430EA-5D59-439A-A3BD-D3B7544D09AB}" type="presOf" srcId="{F32C3938-9985-4024-B0BC-22CCBCA1E822}" destId="{CDC396B7-3B57-4151-9645-DAE43C993848}" srcOrd="0" destOrd="0" presId="urn:microsoft.com/office/officeart/2008/layout/RadialCluster"/>
    <dgm:cxn modelId="{AE4F47E9-5F95-463C-A4E5-671F693634F3}" type="presParOf" srcId="{34CB89D0-D5B8-48F5-B474-06B946A11DBA}" destId="{31696BFF-106F-44DA-9D9E-04C8EF22978D}" srcOrd="0" destOrd="0" presId="urn:microsoft.com/office/officeart/2008/layout/RadialCluster"/>
    <dgm:cxn modelId="{CE670F2B-7B52-4AF9-B22A-8DA18E0DB1F8}" type="presParOf" srcId="{31696BFF-106F-44DA-9D9E-04C8EF22978D}" destId="{C9E0B3E8-7400-4831-8A6D-039798DC37D4}" srcOrd="0" destOrd="0" presId="urn:microsoft.com/office/officeart/2008/layout/RadialCluster"/>
    <dgm:cxn modelId="{31C7E494-FA97-4731-B102-9631AD8EA808}" type="presParOf" srcId="{31696BFF-106F-44DA-9D9E-04C8EF22978D}" destId="{CDC396B7-3B57-4151-9645-DAE43C993848}" srcOrd="1" destOrd="0" presId="urn:microsoft.com/office/officeart/2008/layout/RadialCluster"/>
    <dgm:cxn modelId="{29FDB4B1-44E3-4175-A14F-AFB67847C433}" type="presParOf" srcId="{31696BFF-106F-44DA-9D9E-04C8EF22978D}" destId="{19CD4FAA-81B8-452A-9BB4-91CC73816AC3}" srcOrd="2" destOrd="0" presId="urn:microsoft.com/office/officeart/2008/layout/RadialCluster"/>
    <dgm:cxn modelId="{C35CC23B-407B-4CB1-95B7-0F16641277D6}" type="presParOf" srcId="{31696BFF-106F-44DA-9D9E-04C8EF22978D}" destId="{EA1B63CB-819C-4F1D-AF4B-384BD468A5A2}" srcOrd="3" destOrd="0" presId="urn:microsoft.com/office/officeart/2008/layout/RadialCluster"/>
    <dgm:cxn modelId="{F4557D1A-4C8B-46E3-80F9-4C20DF9A7D8E}" type="presParOf" srcId="{31696BFF-106F-44DA-9D9E-04C8EF22978D}" destId="{216043DE-8E3C-4DF8-ABA0-CE22154E5558}" srcOrd="4" destOrd="0" presId="urn:microsoft.com/office/officeart/2008/layout/RadialCluster"/>
    <dgm:cxn modelId="{797D7E51-C47D-463F-A741-4BEA53C5942D}" type="presParOf" srcId="{31696BFF-106F-44DA-9D9E-04C8EF22978D}" destId="{864F4985-C61A-47ED-A539-83CD6A096DFB}" srcOrd="5" destOrd="0" presId="urn:microsoft.com/office/officeart/2008/layout/RadialCluster"/>
    <dgm:cxn modelId="{EA652AAD-B379-4BD3-8E63-FBB6DFFDB5DF}" type="presParOf" srcId="{31696BFF-106F-44DA-9D9E-04C8EF22978D}" destId="{BB6FBAC1-6116-48BD-87E0-4DABB36FADDB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BEDF71-386F-47C8-8247-4233697BBEE5}" type="doc">
      <dgm:prSet loTypeId="urn:microsoft.com/office/officeart/2011/layout/HexagonRadial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13704B8-4919-4BE9-A3AD-7D6751B46241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Рыжий зверь в печи сидит, он от злости ест дрова, целый час, а, может два, ты его рукой не тронь, искусает всю ладонь</a:t>
          </a:r>
          <a:endParaRPr lang="ru-RU" sz="1600" dirty="0">
            <a:solidFill>
              <a:schemeClr val="tx1"/>
            </a:solidFill>
          </a:endParaRPr>
        </a:p>
      </dgm:t>
    </dgm:pt>
    <dgm:pt modelId="{EDE47E80-4E01-4E0A-9920-F09D47105E96}" type="parTrans" cxnId="{18E90CEB-027F-4040-982E-DDFFC96EC6DE}">
      <dgm:prSet/>
      <dgm:spPr/>
      <dgm:t>
        <a:bodyPr/>
        <a:lstStyle/>
        <a:p>
          <a:endParaRPr lang="ru-RU"/>
        </a:p>
      </dgm:t>
    </dgm:pt>
    <dgm:pt modelId="{F0DA839B-AE93-4507-B0BB-8428983C7623}" type="sibTrans" cxnId="{18E90CEB-027F-4040-982E-DDFFC96EC6DE}">
      <dgm:prSet/>
      <dgm:spPr/>
      <dgm:t>
        <a:bodyPr/>
        <a:lstStyle/>
        <a:p>
          <a:endParaRPr lang="ru-RU"/>
        </a:p>
      </dgm:t>
    </dgm:pt>
    <dgm:pt modelId="{62FBA8D3-9C20-41E0-95ED-E75747B3E2BA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Смел огонь, они смелее, </a:t>
          </a:r>
        </a:p>
        <a:p>
          <a:r>
            <a:rPr lang="ru-RU" sz="1600" dirty="0" smtClean="0">
              <a:solidFill>
                <a:schemeClr val="tx1"/>
              </a:solidFill>
            </a:rPr>
            <a:t>Он силён, они сильнее,</a:t>
          </a:r>
        </a:p>
        <a:p>
          <a:r>
            <a:rPr lang="ru-RU" sz="1600" dirty="0" smtClean="0">
              <a:solidFill>
                <a:schemeClr val="tx1"/>
              </a:solidFill>
            </a:rPr>
            <a:t>Их огнём не испугать, им к огню не привыкать!</a:t>
          </a:r>
          <a:endParaRPr lang="ru-RU" sz="1600" dirty="0">
            <a:solidFill>
              <a:schemeClr val="tx1"/>
            </a:solidFill>
          </a:endParaRPr>
        </a:p>
      </dgm:t>
    </dgm:pt>
    <dgm:pt modelId="{2C395B08-BF93-46FC-B4C3-075917EA6C1C}" type="parTrans" cxnId="{8B31FE4A-1E8A-40DC-AE25-EBB301BE58AB}">
      <dgm:prSet/>
      <dgm:spPr/>
      <dgm:t>
        <a:bodyPr/>
        <a:lstStyle/>
        <a:p>
          <a:endParaRPr lang="ru-RU"/>
        </a:p>
      </dgm:t>
    </dgm:pt>
    <dgm:pt modelId="{A1B95824-6540-45B4-8058-D85788F15D38}" type="sibTrans" cxnId="{8B31FE4A-1E8A-40DC-AE25-EBB301BE58AB}">
      <dgm:prSet/>
      <dgm:spPr/>
      <dgm:t>
        <a:bodyPr/>
        <a:lstStyle/>
        <a:p>
          <a:endParaRPr lang="ru-RU"/>
        </a:p>
      </dgm:t>
    </dgm:pt>
    <dgm:pt modelId="{6086F83F-CF60-44ED-AF8B-789DB52899FC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Что за тесный, тесный дом? Сто сестричек жмутся в нём. И любая из сестричек может вспыхнуть, как костёр. Не шути с сестричками, тоненькими…</a:t>
          </a:r>
          <a:endParaRPr lang="ru-RU" sz="1600" dirty="0">
            <a:solidFill>
              <a:schemeClr val="tx1"/>
            </a:solidFill>
          </a:endParaRPr>
        </a:p>
      </dgm:t>
    </dgm:pt>
    <dgm:pt modelId="{9F994844-33DC-44AD-9B0A-7DC4C8C67756}" type="parTrans" cxnId="{12139285-4E01-4E84-BDBD-8604A08A40F8}">
      <dgm:prSet/>
      <dgm:spPr/>
      <dgm:t>
        <a:bodyPr/>
        <a:lstStyle/>
        <a:p>
          <a:endParaRPr lang="ru-RU"/>
        </a:p>
      </dgm:t>
    </dgm:pt>
    <dgm:pt modelId="{4B647D2A-74D2-4BE7-9A49-FE8D75EEC9AA}" type="sibTrans" cxnId="{12139285-4E01-4E84-BDBD-8604A08A40F8}">
      <dgm:prSet/>
      <dgm:spPr/>
      <dgm:t>
        <a:bodyPr/>
        <a:lstStyle/>
        <a:p>
          <a:endParaRPr lang="ru-RU"/>
        </a:p>
      </dgm:t>
    </dgm:pt>
    <dgm:pt modelId="{3FC47354-0E88-4185-A5D5-6938F125A030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Я мчусь с сиреной на пожар, везу я воду с пеной.</a:t>
          </a:r>
        </a:p>
        <a:p>
          <a:r>
            <a:rPr lang="ru-RU" sz="1600" dirty="0" smtClean="0">
              <a:solidFill>
                <a:schemeClr val="tx1"/>
              </a:solidFill>
            </a:rPr>
            <a:t>Потушим вмиг огонь и жар</a:t>
          </a:r>
        </a:p>
        <a:p>
          <a:r>
            <a:rPr lang="ru-RU" sz="1600" dirty="0" smtClean="0">
              <a:solidFill>
                <a:schemeClr val="tx1"/>
              </a:solidFill>
            </a:rPr>
            <a:t>Мы быстро, словно стрелы</a:t>
          </a:r>
          <a:endParaRPr lang="ru-RU" sz="1600" dirty="0">
            <a:solidFill>
              <a:schemeClr val="tx1"/>
            </a:solidFill>
          </a:endParaRPr>
        </a:p>
      </dgm:t>
    </dgm:pt>
    <dgm:pt modelId="{2585A3AE-D906-4331-8357-5885E402EF8B}" type="parTrans" cxnId="{44BF4CA1-CD27-4B51-BED9-D4C4663A3864}">
      <dgm:prSet/>
      <dgm:spPr/>
      <dgm:t>
        <a:bodyPr/>
        <a:lstStyle/>
        <a:p>
          <a:endParaRPr lang="ru-RU"/>
        </a:p>
      </dgm:t>
    </dgm:pt>
    <dgm:pt modelId="{5DC69ACB-D136-4A5E-B3C5-683323FF3980}" type="sibTrans" cxnId="{44BF4CA1-CD27-4B51-BED9-D4C4663A3864}">
      <dgm:prSet/>
      <dgm:spPr/>
      <dgm:t>
        <a:bodyPr/>
        <a:lstStyle/>
        <a:p>
          <a:endParaRPr lang="ru-RU"/>
        </a:p>
      </dgm:t>
    </dgm:pt>
    <dgm:pt modelId="{44473D77-D8CA-41C8-9034-D006921E2888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Заклубился дым угарный, гарью комната полна. Что пожарный надевает? Без чего никак нельзя?</a:t>
          </a:r>
          <a:endParaRPr lang="ru-RU" sz="1600" dirty="0">
            <a:solidFill>
              <a:schemeClr val="tx1"/>
            </a:solidFill>
          </a:endParaRPr>
        </a:p>
      </dgm:t>
    </dgm:pt>
    <dgm:pt modelId="{CBD5AD05-1DAD-4643-910B-AA604AB8A1AC}" type="parTrans" cxnId="{D43B9044-921A-4EC2-9B22-F055B3EDE5BC}">
      <dgm:prSet/>
      <dgm:spPr/>
      <dgm:t>
        <a:bodyPr/>
        <a:lstStyle/>
        <a:p>
          <a:endParaRPr lang="ru-RU"/>
        </a:p>
      </dgm:t>
    </dgm:pt>
    <dgm:pt modelId="{B9C499CD-9785-4735-A5B7-8FFC81F32F25}" type="sibTrans" cxnId="{D43B9044-921A-4EC2-9B22-F055B3EDE5BC}">
      <dgm:prSet/>
      <dgm:spPr/>
      <dgm:t>
        <a:bodyPr/>
        <a:lstStyle/>
        <a:p>
          <a:endParaRPr lang="ru-RU"/>
        </a:p>
      </dgm:t>
    </dgm:pt>
    <dgm:pt modelId="{2F0A194E-7462-4253-BE77-C5231C251ED2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Висит – молчит, а перевернёшь, зашипит и пена летит</a:t>
          </a:r>
          <a:endParaRPr lang="ru-RU" sz="1600" dirty="0">
            <a:solidFill>
              <a:schemeClr val="tx1"/>
            </a:solidFill>
          </a:endParaRPr>
        </a:p>
      </dgm:t>
    </dgm:pt>
    <dgm:pt modelId="{E0749920-4025-4DD3-B950-6C28EA945E03}" type="parTrans" cxnId="{5192BA26-E199-4378-93F5-F5E29BA4A1AB}">
      <dgm:prSet/>
      <dgm:spPr/>
      <dgm:t>
        <a:bodyPr/>
        <a:lstStyle/>
        <a:p>
          <a:endParaRPr lang="ru-RU"/>
        </a:p>
      </dgm:t>
    </dgm:pt>
    <dgm:pt modelId="{08EF4F08-6819-4956-A690-E820A62BCA87}" type="sibTrans" cxnId="{5192BA26-E199-4378-93F5-F5E29BA4A1AB}">
      <dgm:prSet/>
      <dgm:spPr/>
      <dgm:t>
        <a:bodyPr/>
        <a:lstStyle/>
        <a:p>
          <a:endParaRPr lang="ru-RU"/>
        </a:p>
      </dgm:t>
    </dgm:pt>
    <dgm:pt modelId="{DF9B50E9-2807-48ED-B69F-E370FD49E84F}">
      <dgm:prSet phldrT="[Текст]" phldr="1"/>
      <dgm:spPr/>
      <dgm:t>
        <a:bodyPr/>
        <a:lstStyle/>
        <a:p>
          <a:endParaRPr lang="ru-RU" dirty="0"/>
        </a:p>
      </dgm:t>
    </dgm:pt>
    <dgm:pt modelId="{5DC4D037-7F94-451D-9E00-6B6DB978288F}" type="parTrans" cxnId="{2D51BB03-AB63-4B92-BD99-7C8BCB7DA755}">
      <dgm:prSet/>
      <dgm:spPr/>
      <dgm:t>
        <a:bodyPr/>
        <a:lstStyle/>
        <a:p>
          <a:endParaRPr lang="ru-RU"/>
        </a:p>
      </dgm:t>
    </dgm:pt>
    <dgm:pt modelId="{DBD15F27-1751-47B8-A3BC-CF5E8EC1EE30}" type="sibTrans" cxnId="{2D51BB03-AB63-4B92-BD99-7C8BCB7DA755}">
      <dgm:prSet/>
      <dgm:spPr/>
      <dgm:t>
        <a:bodyPr/>
        <a:lstStyle/>
        <a:p>
          <a:endParaRPr lang="ru-RU"/>
        </a:p>
      </dgm:t>
    </dgm:pt>
    <dgm:pt modelId="{31089C28-E8E9-42C2-B753-2F7ED0493F04}">
      <dgm:prSet/>
      <dgm:spPr/>
      <dgm:t>
        <a:bodyPr/>
        <a:lstStyle/>
        <a:p>
          <a:endParaRPr lang="ru-RU"/>
        </a:p>
      </dgm:t>
    </dgm:pt>
    <dgm:pt modelId="{5E466B8D-316C-4D91-8F4A-83D1566B4CC1}" type="parTrans" cxnId="{066C927B-EF12-45DE-BC9B-6B4430F93500}">
      <dgm:prSet/>
      <dgm:spPr/>
      <dgm:t>
        <a:bodyPr/>
        <a:lstStyle/>
        <a:p>
          <a:endParaRPr lang="ru-RU"/>
        </a:p>
      </dgm:t>
    </dgm:pt>
    <dgm:pt modelId="{4C17C009-24C4-4BB1-9553-46F25A67E26E}" type="sibTrans" cxnId="{066C927B-EF12-45DE-BC9B-6B4430F93500}">
      <dgm:prSet/>
      <dgm:spPr/>
      <dgm:t>
        <a:bodyPr/>
        <a:lstStyle/>
        <a:p>
          <a:endParaRPr lang="ru-RU"/>
        </a:p>
      </dgm:t>
    </dgm:pt>
    <dgm:pt modelId="{A9D399D5-C5DB-4F1E-9F1C-04233E5258DE}">
      <dgm:prSet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Днем ли, ночью, утром рано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Если что – то загорится,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То пожарная охрана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На подмогу быстро мчится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Крепко помните друзья,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Что с огнем шутить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НЕЛЬЗЯ!</a:t>
          </a:r>
          <a:endParaRPr lang="ru-RU" sz="1400" dirty="0">
            <a:solidFill>
              <a:schemeClr val="tx1"/>
            </a:solidFill>
          </a:endParaRPr>
        </a:p>
      </dgm:t>
    </dgm:pt>
    <dgm:pt modelId="{2787C874-7C26-4713-818C-C0548FBCD46E}" type="parTrans" cxnId="{EC2E2A21-8EAA-4202-81FD-6333E3936BAE}">
      <dgm:prSet/>
      <dgm:spPr/>
      <dgm:t>
        <a:bodyPr/>
        <a:lstStyle/>
        <a:p>
          <a:endParaRPr lang="ru-RU"/>
        </a:p>
      </dgm:t>
    </dgm:pt>
    <dgm:pt modelId="{9DD08B82-22CB-4F76-9514-1B1FD5E2F78A}" type="sibTrans" cxnId="{EC2E2A21-8EAA-4202-81FD-6333E3936BAE}">
      <dgm:prSet/>
      <dgm:spPr/>
      <dgm:t>
        <a:bodyPr/>
        <a:lstStyle/>
        <a:p>
          <a:endParaRPr lang="ru-RU"/>
        </a:p>
      </dgm:t>
    </dgm:pt>
    <dgm:pt modelId="{9318EA2C-C6F4-4D98-A74F-9598A6D71109}" type="pres">
      <dgm:prSet presAssocID="{B5BEDF71-386F-47C8-8247-4233697BBEE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68B13C31-DF29-4A6D-B9CB-EE832BDD171F}" type="pres">
      <dgm:prSet presAssocID="{C13704B8-4919-4BE9-A3AD-7D6751B46241}" presName="Parent" presStyleLbl="node0" presStyleIdx="0" presStyleCnt="1" custScaleX="92920" custScaleY="93055" custLinFactX="-8324" custLinFactNeighborX="-100000" custLinFactNeighborY="79927">
        <dgm:presLayoutVars>
          <dgm:chMax val="6"/>
          <dgm:chPref val="6"/>
        </dgm:presLayoutVars>
      </dgm:prSet>
      <dgm:spPr/>
      <dgm:t>
        <a:bodyPr/>
        <a:lstStyle/>
        <a:p>
          <a:endParaRPr lang="ru-RU"/>
        </a:p>
      </dgm:t>
    </dgm:pt>
    <dgm:pt modelId="{14B656CC-986C-431A-8887-B973F38FA931}" type="pres">
      <dgm:prSet presAssocID="{62FBA8D3-9C20-41E0-95ED-E75747B3E2BA}" presName="Accent1" presStyleCnt="0"/>
      <dgm:spPr/>
    </dgm:pt>
    <dgm:pt modelId="{03FDA856-E4F6-43F1-8838-05B950CE7729}" type="pres">
      <dgm:prSet presAssocID="{62FBA8D3-9C20-41E0-95ED-E75747B3E2BA}" presName="Accent" presStyleLbl="bgShp" presStyleIdx="0" presStyleCnt="6"/>
      <dgm:spPr/>
    </dgm:pt>
    <dgm:pt modelId="{B2F73026-9B28-45DA-87F0-C5FC6E46EC4E}" type="pres">
      <dgm:prSet presAssocID="{62FBA8D3-9C20-41E0-95ED-E75747B3E2BA}" presName="Child1" presStyleLbl="node1" presStyleIdx="0" presStyleCnt="6" custScaleX="121906" custScaleY="114665" custLinFactNeighborX="2883" custLinFactNeighborY="79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F47CDC-DC3D-4BBC-B8D9-C7100DE078C5}" type="pres">
      <dgm:prSet presAssocID="{6086F83F-CF60-44ED-AF8B-789DB52899FC}" presName="Accent2" presStyleCnt="0"/>
      <dgm:spPr/>
    </dgm:pt>
    <dgm:pt modelId="{5F462D3A-9671-463F-8786-FD269A7592D9}" type="pres">
      <dgm:prSet presAssocID="{6086F83F-CF60-44ED-AF8B-789DB52899FC}" presName="Accent" presStyleLbl="bgShp" presStyleIdx="1" presStyleCnt="6" custLinFactNeighborX="-43098" custLinFactNeighborY="-12896"/>
      <dgm:spPr/>
    </dgm:pt>
    <dgm:pt modelId="{B7BEED79-307E-4B21-BB1C-F6AEAA766447}" type="pres">
      <dgm:prSet presAssocID="{6086F83F-CF60-44ED-AF8B-789DB52899FC}" presName="Child2" presStyleLbl="node1" presStyleIdx="1" presStyleCnt="6" custScaleX="118847" custScaleY="117640" custLinFactNeighborX="49001" custLinFactNeighborY="-84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8C674B-E284-474D-827D-A239A24DD6D5}" type="pres">
      <dgm:prSet presAssocID="{3FC47354-0E88-4185-A5D5-6938F125A030}" presName="Accent3" presStyleCnt="0"/>
      <dgm:spPr/>
    </dgm:pt>
    <dgm:pt modelId="{B21A9CC8-2E2E-4B81-90DE-6DF0CBB0D3A0}" type="pres">
      <dgm:prSet presAssocID="{3FC47354-0E88-4185-A5D5-6938F125A030}" presName="Accent" presStyleLbl="bgShp" presStyleIdx="2" presStyleCnt="6" custLinFactNeighborX="-43823" custLinFactNeighborY="-49397"/>
      <dgm:spPr/>
    </dgm:pt>
    <dgm:pt modelId="{2639725A-50A6-4389-B504-8B9D3E0353A6}" type="pres">
      <dgm:prSet presAssocID="{3FC47354-0E88-4185-A5D5-6938F125A030}" presName="Child3" presStyleLbl="node1" presStyleIdx="2" presStyleCnt="6" custScaleX="113596" custScaleY="116483" custLinFactNeighborX="50291" custLinFactNeighborY="276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09BF75-72B3-4E42-A5E4-14DBCBBBD231}" type="pres">
      <dgm:prSet presAssocID="{44473D77-D8CA-41C8-9034-D006921E2888}" presName="Accent4" presStyleCnt="0"/>
      <dgm:spPr/>
    </dgm:pt>
    <dgm:pt modelId="{D88280F3-E070-4E59-AACE-058A7760E200}" type="pres">
      <dgm:prSet presAssocID="{44473D77-D8CA-41C8-9034-D006921E2888}" presName="Accent" presStyleLbl="bgShp" presStyleIdx="3" presStyleCnt="6" custLinFactNeighborX="44073" custLinFactNeighborY="-70389"/>
      <dgm:spPr/>
    </dgm:pt>
    <dgm:pt modelId="{C313BED8-1218-4783-8E46-24DB4F337F30}" type="pres">
      <dgm:prSet presAssocID="{44473D77-D8CA-41C8-9034-D006921E2888}" presName="Child4" presStyleLbl="node1" presStyleIdx="3" presStyleCnt="6" custScaleX="118096" custScaleY="117156" custLinFactNeighborX="4119" custLinFactNeighborY="-109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0E9337-CB16-410E-9785-CA92A1901388}" type="pres">
      <dgm:prSet presAssocID="{2F0A194E-7462-4253-BE77-C5231C251ED2}" presName="Accent5" presStyleCnt="0"/>
      <dgm:spPr/>
    </dgm:pt>
    <dgm:pt modelId="{618D5F58-5E72-4D90-88F2-03CB2BB9ED54}" type="pres">
      <dgm:prSet presAssocID="{2F0A194E-7462-4253-BE77-C5231C251ED2}" presName="Accent" presStyleLbl="bgShp" presStyleIdx="4" presStyleCnt="6" custLinFactNeighborX="-61832" custLinFactNeighborY="-84377"/>
      <dgm:spPr/>
    </dgm:pt>
    <dgm:pt modelId="{6FDA9BBD-22DE-4BE0-BC9A-B950958525C9}" type="pres">
      <dgm:prSet presAssocID="{2F0A194E-7462-4253-BE77-C5231C251ED2}" presName="Child5" presStyleLbl="node1" presStyleIdx="4" presStyleCnt="6" custScaleX="117105" custScaleY="117639" custLinFactY="-29719" custLinFactNeighborX="-46689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D51F7E-2BAE-4BFD-83CC-6A9C1EF0A509}" type="pres">
      <dgm:prSet presAssocID="{A9D399D5-C5DB-4F1E-9F1C-04233E5258DE}" presName="Accent6" presStyleCnt="0"/>
      <dgm:spPr/>
    </dgm:pt>
    <dgm:pt modelId="{A779ED7A-0632-4985-8867-1C4CC30E6EEF}" type="pres">
      <dgm:prSet presAssocID="{A9D399D5-C5DB-4F1E-9F1C-04233E5258DE}" presName="Accent" presStyleLbl="bgShp" presStyleIdx="5" presStyleCnt="6" custLinFactNeighborX="43142" custLinFactNeighborY="-87541"/>
      <dgm:spPr/>
    </dgm:pt>
    <dgm:pt modelId="{8AFA5D21-F1BC-4120-A887-9DC64768A5E9}" type="pres">
      <dgm:prSet presAssocID="{A9D399D5-C5DB-4F1E-9F1C-04233E5258DE}" presName="Child6" presStyleLbl="node1" presStyleIdx="5" presStyleCnt="6" custScaleX="123445" custScaleY="116785" custLinFactNeighborX="95790" custLinFactNeighborY="599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6C927B-EF12-45DE-BC9B-6B4430F93500}" srcId="{C13704B8-4919-4BE9-A3AD-7D6751B46241}" destId="{31089C28-E8E9-42C2-B753-2F7ED0493F04}" srcOrd="6" destOrd="0" parTransId="{5E466B8D-316C-4D91-8F4A-83D1566B4CC1}" sibTransId="{4C17C009-24C4-4BB1-9553-46F25A67E26E}"/>
    <dgm:cxn modelId="{5628A559-2EC4-4FDA-AE49-D71ED60B754F}" type="presOf" srcId="{C13704B8-4919-4BE9-A3AD-7D6751B46241}" destId="{68B13C31-DF29-4A6D-B9CB-EE832BDD171F}" srcOrd="0" destOrd="0" presId="urn:microsoft.com/office/officeart/2011/layout/HexagonRadial"/>
    <dgm:cxn modelId="{18E90CEB-027F-4040-982E-DDFFC96EC6DE}" srcId="{B5BEDF71-386F-47C8-8247-4233697BBEE5}" destId="{C13704B8-4919-4BE9-A3AD-7D6751B46241}" srcOrd="0" destOrd="0" parTransId="{EDE47E80-4E01-4E0A-9920-F09D47105E96}" sibTransId="{F0DA839B-AE93-4507-B0BB-8428983C7623}"/>
    <dgm:cxn modelId="{0C3E2209-7E3D-48EB-8CE5-FD8222A4A90C}" type="presOf" srcId="{44473D77-D8CA-41C8-9034-D006921E2888}" destId="{C313BED8-1218-4783-8E46-24DB4F337F30}" srcOrd="0" destOrd="0" presId="urn:microsoft.com/office/officeart/2011/layout/HexagonRadial"/>
    <dgm:cxn modelId="{734A90E8-8AA4-4BD1-ACC1-FCFADD810D68}" type="presOf" srcId="{6086F83F-CF60-44ED-AF8B-789DB52899FC}" destId="{B7BEED79-307E-4B21-BB1C-F6AEAA766447}" srcOrd="0" destOrd="0" presId="urn:microsoft.com/office/officeart/2011/layout/HexagonRadial"/>
    <dgm:cxn modelId="{EC2E2A21-8EAA-4202-81FD-6333E3936BAE}" srcId="{C13704B8-4919-4BE9-A3AD-7D6751B46241}" destId="{A9D399D5-C5DB-4F1E-9F1C-04233E5258DE}" srcOrd="5" destOrd="0" parTransId="{2787C874-7C26-4713-818C-C0548FBCD46E}" sibTransId="{9DD08B82-22CB-4F76-9514-1B1FD5E2F78A}"/>
    <dgm:cxn modelId="{9E491984-4937-4A12-B357-C5D119E803A5}" type="presOf" srcId="{B5BEDF71-386F-47C8-8247-4233697BBEE5}" destId="{9318EA2C-C6F4-4D98-A74F-9598A6D71109}" srcOrd="0" destOrd="0" presId="urn:microsoft.com/office/officeart/2011/layout/HexagonRadial"/>
    <dgm:cxn modelId="{44BF4CA1-CD27-4B51-BED9-D4C4663A3864}" srcId="{C13704B8-4919-4BE9-A3AD-7D6751B46241}" destId="{3FC47354-0E88-4185-A5D5-6938F125A030}" srcOrd="2" destOrd="0" parTransId="{2585A3AE-D906-4331-8357-5885E402EF8B}" sibTransId="{5DC69ACB-D136-4A5E-B3C5-683323FF3980}"/>
    <dgm:cxn modelId="{51963B8E-489D-47FE-8CD7-C277BF172303}" type="presOf" srcId="{62FBA8D3-9C20-41E0-95ED-E75747B3E2BA}" destId="{B2F73026-9B28-45DA-87F0-C5FC6E46EC4E}" srcOrd="0" destOrd="0" presId="urn:microsoft.com/office/officeart/2011/layout/HexagonRadial"/>
    <dgm:cxn modelId="{2D51BB03-AB63-4B92-BD99-7C8BCB7DA755}" srcId="{C13704B8-4919-4BE9-A3AD-7D6751B46241}" destId="{DF9B50E9-2807-48ED-B69F-E370FD49E84F}" srcOrd="7" destOrd="0" parTransId="{5DC4D037-7F94-451D-9E00-6B6DB978288F}" sibTransId="{DBD15F27-1751-47B8-A3BC-CF5E8EC1EE30}"/>
    <dgm:cxn modelId="{04D9C5B8-6149-4E67-8478-57CCCF5DDD0E}" type="presOf" srcId="{3FC47354-0E88-4185-A5D5-6938F125A030}" destId="{2639725A-50A6-4389-B504-8B9D3E0353A6}" srcOrd="0" destOrd="0" presId="urn:microsoft.com/office/officeart/2011/layout/HexagonRadial"/>
    <dgm:cxn modelId="{8B31FE4A-1E8A-40DC-AE25-EBB301BE58AB}" srcId="{C13704B8-4919-4BE9-A3AD-7D6751B46241}" destId="{62FBA8D3-9C20-41E0-95ED-E75747B3E2BA}" srcOrd="0" destOrd="0" parTransId="{2C395B08-BF93-46FC-B4C3-075917EA6C1C}" sibTransId="{A1B95824-6540-45B4-8058-D85788F15D38}"/>
    <dgm:cxn modelId="{12139285-4E01-4E84-BDBD-8604A08A40F8}" srcId="{C13704B8-4919-4BE9-A3AD-7D6751B46241}" destId="{6086F83F-CF60-44ED-AF8B-789DB52899FC}" srcOrd="1" destOrd="0" parTransId="{9F994844-33DC-44AD-9B0A-7DC4C8C67756}" sibTransId="{4B647D2A-74D2-4BE7-9A49-FE8D75EEC9AA}"/>
    <dgm:cxn modelId="{310C60DF-F9CA-4BB0-92C4-800FAD127706}" type="presOf" srcId="{2F0A194E-7462-4253-BE77-C5231C251ED2}" destId="{6FDA9BBD-22DE-4BE0-BC9A-B950958525C9}" srcOrd="0" destOrd="0" presId="urn:microsoft.com/office/officeart/2011/layout/HexagonRadial"/>
    <dgm:cxn modelId="{5192BA26-E199-4378-93F5-F5E29BA4A1AB}" srcId="{C13704B8-4919-4BE9-A3AD-7D6751B46241}" destId="{2F0A194E-7462-4253-BE77-C5231C251ED2}" srcOrd="4" destOrd="0" parTransId="{E0749920-4025-4DD3-B950-6C28EA945E03}" sibTransId="{08EF4F08-6819-4956-A690-E820A62BCA87}"/>
    <dgm:cxn modelId="{EE6C4101-DE19-4CAC-8AD8-60A577735AAC}" type="presOf" srcId="{A9D399D5-C5DB-4F1E-9F1C-04233E5258DE}" destId="{8AFA5D21-F1BC-4120-A887-9DC64768A5E9}" srcOrd="0" destOrd="0" presId="urn:microsoft.com/office/officeart/2011/layout/HexagonRadial"/>
    <dgm:cxn modelId="{D43B9044-921A-4EC2-9B22-F055B3EDE5BC}" srcId="{C13704B8-4919-4BE9-A3AD-7D6751B46241}" destId="{44473D77-D8CA-41C8-9034-D006921E2888}" srcOrd="3" destOrd="0" parTransId="{CBD5AD05-1DAD-4643-910B-AA604AB8A1AC}" sibTransId="{B9C499CD-9785-4735-A5B7-8FFC81F32F25}"/>
    <dgm:cxn modelId="{2D4FB11A-80C2-49C3-BB9B-FF86FD89C967}" type="presParOf" srcId="{9318EA2C-C6F4-4D98-A74F-9598A6D71109}" destId="{68B13C31-DF29-4A6D-B9CB-EE832BDD171F}" srcOrd="0" destOrd="0" presId="urn:microsoft.com/office/officeart/2011/layout/HexagonRadial"/>
    <dgm:cxn modelId="{02464D07-52E8-4D8F-8F2A-2E39ADBFC639}" type="presParOf" srcId="{9318EA2C-C6F4-4D98-A74F-9598A6D71109}" destId="{14B656CC-986C-431A-8887-B973F38FA931}" srcOrd="1" destOrd="0" presId="urn:microsoft.com/office/officeart/2011/layout/HexagonRadial"/>
    <dgm:cxn modelId="{A7F5406A-6E96-4851-B3BE-AB8AD302C6C5}" type="presParOf" srcId="{14B656CC-986C-431A-8887-B973F38FA931}" destId="{03FDA856-E4F6-43F1-8838-05B950CE7729}" srcOrd="0" destOrd="0" presId="urn:microsoft.com/office/officeart/2011/layout/HexagonRadial"/>
    <dgm:cxn modelId="{084D2796-D6A0-4FF2-9B97-9B494487DC18}" type="presParOf" srcId="{9318EA2C-C6F4-4D98-A74F-9598A6D71109}" destId="{B2F73026-9B28-45DA-87F0-C5FC6E46EC4E}" srcOrd="2" destOrd="0" presId="urn:microsoft.com/office/officeart/2011/layout/HexagonRadial"/>
    <dgm:cxn modelId="{4F294112-66C2-4AFE-9841-30FA679B9F92}" type="presParOf" srcId="{9318EA2C-C6F4-4D98-A74F-9598A6D71109}" destId="{79F47CDC-DC3D-4BBC-B8D9-C7100DE078C5}" srcOrd="3" destOrd="0" presId="urn:microsoft.com/office/officeart/2011/layout/HexagonRadial"/>
    <dgm:cxn modelId="{0CF267E0-D7E3-4700-BD54-9BFAF5162BDB}" type="presParOf" srcId="{79F47CDC-DC3D-4BBC-B8D9-C7100DE078C5}" destId="{5F462D3A-9671-463F-8786-FD269A7592D9}" srcOrd="0" destOrd="0" presId="urn:microsoft.com/office/officeart/2011/layout/HexagonRadial"/>
    <dgm:cxn modelId="{61A48E43-CECF-46D0-882C-12EB5ED3C381}" type="presParOf" srcId="{9318EA2C-C6F4-4D98-A74F-9598A6D71109}" destId="{B7BEED79-307E-4B21-BB1C-F6AEAA766447}" srcOrd="4" destOrd="0" presId="urn:microsoft.com/office/officeart/2011/layout/HexagonRadial"/>
    <dgm:cxn modelId="{8C04F6BC-7222-47C7-B7F6-CF6ED8AC85BB}" type="presParOf" srcId="{9318EA2C-C6F4-4D98-A74F-9598A6D71109}" destId="{D28C674B-E284-474D-827D-A239A24DD6D5}" srcOrd="5" destOrd="0" presId="urn:microsoft.com/office/officeart/2011/layout/HexagonRadial"/>
    <dgm:cxn modelId="{44DC104A-B3A5-4D35-9D6F-8348E2BA26D6}" type="presParOf" srcId="{D28C674B-E284-474D-827D-A239A24DD6D5}" destId="{B21A9CC8-2E2E-4B81-90DE-6DF0CBB0D3A0}" srcOrd="0" destOrd="0" presId="urn:microsoft.com/office/officeart/2011/layout/HexagonRadial"/>
    <dgm:cxn modelId="{D86AC12E-B1EA-4F59-8273-CFFB8FCA38DE}" type="presParOf" srcId="{9318EA2C-C6F4-4D98-A74F-9598A6D71109}" destId="{2639725A-50A6-4389-B504-8B9D3E0353A6}" srcOrd="6" destOrd="0" presId="urn:microsoft.com/office/officeart/2011/layout/HexagonRadial"/>
    <dgm:cxn modelId="{D6AB8F9B-3E26-4631-A816-A82637CFAFF4}" type="presParOf" srcId="{9318EA2C-C6F4-4D98-A74F-9598A6D71109}" destId="{1B09BF75-72B3-4E42-A5E4-14DBCBBBD231}" srcOrd="7" destOrd="0" presId="urn:microsoft.com/office/officeart/2011/layout/HexagonRadial"/>
    <dgm:cxn modelId="{76A4F308-3FDC-4206-BEB0-CF32568A5692}" type="presParOf" srcId="{1B09BF75-72B3-4E42-A5E4-14DBCBBBD231}" destId="{D88280F3-E070-4E59-AACE-058A7760E200}" srcOrd="0" destOrd="0" presId="urn:microsoft.com/office/officeart/2011/layout/HexagonRadial"/>
    <dgm:cxn modelId="{02F6A295-7E66-4C32-B5AE-B3507C76B249}" type="presParOf" srcId="{9318EA2C-C6F4-4D98-A74F-9598A6D71109}" destId="{C313BED8-1218-4783-8E46-24DB4F337F30}" srcOrd="8" destOrd="0" presId="urn:microsoft.com/office/officeart/2011/layout/HexagonRadial"/>
    <dgm:cxn modelId="{D0E9319C-A9BE-48A4-BE04-BD78744C304F}" type="presParOf" srcId="{9318EA2C-C6F4-4D98-A74F-9598A6D71109}" destId="{AA0E9337-CB16-410E-9785-CA92A1901388}" srcOrd="9" destOrd="0" presId="urn:microsoft.com/office/officeart/2011/layout/HexagonRadial"/>
    <dgm:cxn modelId="{A2364331-F9E8-4558-993A-8D764D6F9790}" type="presParOf" srcId="{AA0E9337-CB16-410E-9785-CA92A1901388}" destId="{618D5F58-5E72-4D90-88F2-03CB2BB9ED54}" srcOrd="0" destOrd="0" presId="urn:microsoft.com/office/officeart/2011/layout/HexagonRadial"/>
    <dgm:cxn modelId="{E4920F21-4D93-4049-8EE9-E39A20336CC2}" type="presParOf" srcId="{9318EA2C-C6F4-4D98-A74F-9598A6D71109}" destId="{6FDA9BBD-22DE-4BE0-BC9A-B950958525C9}" srcOrd="10" destOrd="0" presId="urn:microsoft.com/office/officeart/2011/layout/HexagonRadial"/>
    <dgm:cxn modelId="{DBD0F160-1130-4D1A-BE68-25090AEC4E43}" type="presParOf" srcId="{9318EA2C-C6F4-4D98-A74F-9598A6D71109}" destId="{16D51F7E-2BAE-4BFD-83CC-6A9C1EF0A509}" srcOrd="11" destOrd="0" presId="urn:microsoft.com/office/officeart/2011/layout/HexagonRadial"/>
    <dgm:cxn modelId="{952B65B8-6C29-4FD1-9BCB-620B1F56495F}" type="presParOf" srcId="{16D51F7E-2BAE-4BFD-83CC-6A9C1EF0A509}" destId="{A779ED7A-0632-4985-8867-1C4CC30E6EEF}" srcOrd="0" destOrd="0" presId="urn:microsoft.com/office/officeart/2011/layout/HexagonRadial"/>
    <dgm:cxn modelId="{1370A191-239E-4DDA-99A9-25E09F1E76BC}" type="presParOf" srcId="{9318EA2C-C6F4-4D98-A74F-9598A6D71109}" destId="{8AFA5D21-F1BC-4120-A887-9DC64768A5E9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679264-0FE2-4BA7-94A3-C071FB57C8C0}" type="doc">
      <dgm:prSet loTypeId="urn:microsoft.com/office/officeart/2011/layout/HexagonRadial" loCatId="officeonlin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F6777FD-0DEE-49F6-B45D-845586116064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Три разноцветных круга</a:t>
          </a:r>
          <a:br>
            <a:rPr lang="ru-RU" dirty="0" smtClean="0">
              <a:solidFill>
                <a:schemeClr val="tx1"/>
              </a:solidFill>
            </a:rPr>
          </a:br>
          <a:r>
            <a:rPr lang="ru-RU" dirty="0" smtClean="0">
              <a:solidFill>
                <a:schemeClr val="tx1"/>
              </a:solidFill>
            </a:rPr>
            <a:t>Мигают друг за другом.</a:t>
          </a:r>
          <a:br>
            <a:rPr lang="ru-RU" dirty="0" smtClean="0">
              <a:solidFill>
                <a:schemeClr val="tx1"/>
              </a:solidFill>
            </a:rPr>
          </a:br>
          <a:r>
            <a:rPr lang="ru-RU" dirty="0" smtClean="0">
              <a:solidFill>
                <a:schemeClr val="tx1"/>
              </a:solidFill>
            </a:rPr>
            <a:t>Светятся, мигают –</a:t>
          </a:r>
          <a:br>
            <a:rPr lang="ru-RU" dirty="0" smtClean="0">
              <a:solidFill>
                <a:schemeClr val="tx1"/>
              </a:solidFill>
            </a:rPr>
          </a:br>
          <a:r>
            <a:rPr lang="ru-RU" dirty="0" smtClean="0">
              <a:solidFill>
                <a:schemeClr val="tx1"/>
              </a:solidFill>
            </a:rPr>
            <a:t>Людям помогают</a:t>
          </a:r>
          <a:r>
            <a:rPr lang="ru-RU" dirty="0" smtClean="0"/>
            <a:t>. </a:t>
          </a:r>
          <a:endParaRPr lang="ru-RU" dirty="0"/>
        </a:p>
      </dgm:t>
    </dgm:pt>
    <dgm:pt modelId="{23B55B04-23AC-46DD-B9AB-7E11DA3523A9}" type="parTrans" cxnId="{15275415-345D-487F-A092-295FD31BBE17}">
      <dgm:prSet/>
      <dgm:spPr/>
      <dgm:t>
        <a:bodyPr/>
        <a:lstStyle/>
        <a:p>
          <a:endParaRPr lang="ru-RU"/>
        </a:p>
      </dgm:t>
    </dgm:pt>
    <dgm:pt modelId="{2E9B2344-C117-4101-A0B1-6B7F455D1704}" type="sibTrans" cxnId="{15275415-345D-487F-A092-295FD31BBE17}">
      <dgm:prSet/>
      <dgm:spPr/>
      <dgm:t>
        <a:bodyPr/>
        <a:lstStyle/>
        <a:p>
          <a:endParaRPr lang="ru-RU"/>
        </a:p>
      </dgm:t>
    </dgm:pt>
    <dgm:pt modelId="{E04F3737-24E2-4EEA-99B4-BE4E31CE2785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Ясным утром вдоль дороги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На траве блестит роса,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Крутят ноги вдоль дороги 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Два весёлых колеса,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У загадки есть ответ: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Это мой…</a:t>
          </a:r>
          <a:endParaRPr lang="ru-RU" sz="1400" dirty="0">
            <a:solidFill>
              <a:schemeClr val="tx1"/>
            </a:solidFill>
          </a:endParaRPr>
        </a:p>
      </dgm:t>
    </dgm:pt>
    <dgm:pt modelId="{5DD1135E-EFB8-4517-9332-5ACC549BC31C}" type="parTrans" cxnId="{F291494E-DFB9-4A07-8DAC-A6927D791669}">
      <dgm:prSet/>
      <dgm:spPr/>
      <dgm:t>
        <a:bodyPr/>
        <a:lstStyle/>
        <a:p>
          <a:endParaRPr lang="ru-RU"/>
        </a:p>
      </dgm:t>
    </dgm:pt>
    <dgm:pt modelId="{046317B5-8284-4A72-8B66-43D48AD7CD49}" type="sibTrans" cxnId="{F291494E-DFB9-4A07-8DAC-A6927D791669}">
      <dgm:prSet/>
      <dgm:spPr/>
      <dgm:t>
        <a:bodyPr/>
        <a:lstStyle/>
        <a:p>
          <a:endParaRPr lang="ru-RU"/>
        </a:p>
      </dgm:t>
    </dgm:pt>
    <dgm:pt modelId="{42D630A1-9557-401A-8AB8-A65967190937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Для этого коня еда – бензин, и  масло, и вода.</a:t>
          </a:r>
        </a:p>
        <a:p>
          <a:r>
            <a:rPr lang="ru-RU" dirty="0" smtClean="0">
              <a:solidFill>
                <a:schemeClr val="tx1"/>
              </a:solidFill>
            </a:rPr>
            <a:t>На лугу он не пасётся, по дороге он несётся</a:t>
          </a:r>
          <a:endParaRPr lang="ru-RU" dirty="0">
            <a:solidFill>
              <a:schemeClr val="tx1"/>
            </a:solidFill>
          </a:endParaRPr>
        </a:p>
      </dgm:t>
    </dgm:pt>
    <dgm:pt modelId="{51C968E0-74C1-45F4-8E9E-CCFAD8A262A7}" type="parTrans" cxnId="{55167CEE-CA5C-4093-ABA5-E93F9F4C5820}">
      <dgm:prSet/>
      <dgm:spPr/>
      <dgm:t>
        <a:bodyPr/>
        <a:lstStyle/>
        <a:p>
          <a:endParaRPr lang="ru-RU"/>
        </a:p>
      </dgm:t>
    </dgm:pt>
    <dgm:pt modelId="{B42585AC-CD2E-40DC-82F5-AB4AEB24B37F}" type="sibTrans" cxnId="{55167CEE-CA5C-4093-ABA5-E93F9F4C5820}">
      <dgm:prSet/>
      <dgm:spPr/>
      <dgm:t>
        <a:bodyPr/>
        <a:lstStyle/>
        <a:p>
          <a:endParaRPr lang="ru-RU"/>
        </a:p>
      </dgm:t>
    </dgm:pt>
    <dgm:pt modelId="{7BC42F23-AF5D-4FF1-9650-93D374FA25B3}">
      <dgm:prSet phldrT="[Текст]" phldr="1"/>
      <dgm:spPr/>
      <dgm:t>
        <a:bodyPr/>
        <a:lstStyle/>
        <a:p>
          <a:endParaRPr lang="ru-RU" dirty="0"/>
        </a:p>
      </dgm:t>
    </dgm:pt>
    <dgm:pt modelId="{1F5E00C6-0154-458A-9358-D966DB4E68ED}" type="parTrans" cxnId="{A9CD995E-2F94-47CC-BB69-34FFDA0E9F3D}">
      <dgm:prSet/>
      <dgm:spPr/>
      <dgm:t>
        <a:bodyPr/>
        <a:lstStyle/>
        <a:p>
          <a:endParaRPr lang="ru-RU"/>
        </a:p>
      </dgm:t>
    </dgm:pt>
    <dgm:pt modelId="{85C5F72E-99BF-46C2-99B6-F916C33EAB7A}" type="sibTrans" cxnId="{A9CD995E-2F94-47CC-BB69-34FFDA0E9F3D}">
      <dgm:prSet/>
      <dgm:spPr/>
      <dgm:t>
        <a:bodyPr/>
        <a:lstStyle/>
        <a:p>
          <a:endParaRPr lang="ru-RU"/>
        </a:p>
      </dgm:t>
    </dgm:pt>
    <dgm:pt modelId="{1AEF4796-5E65-4019-AA72-85D9C0C46758}">
      <dgm:prSet phldrT="[Текст]" phldr="1"/>
      <dgm:spPr/>
      <dgm:t>
        <a:bodyPr/>
        <a:lstStyle/>
        <a:p>
          <a:endParaRPr lang="ru-RU"/>
        </a:p>
      </dgm:t>
    </dgm:pt>
    <dgm:pt modelId="{A80E2607-DA24-4F7D-AAB6-7BC51F3ECF6F}" type="parTrans" cxnId="{0F81EBF4-9313-4843-99A2-4431C140B942}">
      <dgm:prSet/>
      <dgm:spPr/>
      <dgm:t>
        <a:bodyPr/>
        <a:lstStyle/>
        <a:p>
          <a:endParaRPr lang="ru-RU"/>
        </a:p>
      </dgm:t>
    </dgm:pt>
    <dgm:pt modelId="{EDF7F882-810D-4494-91FB-104869B38C84}" type="sibTrans" cxnId="{0F81EBF4-9313-4843-99A2-4431C140B942}">
      <dgm:prSet/>
      <dgm:spPr/>
      <dgm:t>
        <a:bodyPr/>
        <a:lstStyle/>
        <a:p>
          <a:endParaRPr lang="ru-RU"/>
        </a:p>
      </dgm:t>
    </dgm:pt>
    <dgm:pt modelId="{CD9B0ED8-2BB4-48C0-808C-307D760548FB}">
      <dgm:prSet phldrT="[Текст]" phldr="1"/>
      <dgm:spPr/>
      <dgm:t>
        <a:bodyPr/>
        <a:lstStyle/>
        <a:p>
          <a:endParaRPr lang="ru-RU" dirty="0"/>
        </a:p>
      </dgm:t>
    </dgm:pt>
    <dgm:pt modelId="{BD476BBF-7C12-464C-B9CF-6F518717DD07}" type="parTrans" cxnId="{A8321977-43CD-43E6-9919-249A325D2084}">
      <dgm:prSet/>
      <dgm:spPr/>
      <dgm:t>
        <a:bodyPr/>
        <a:lstStyle/>
        <a:p>
          <a:endParaRPr lang="ru-RU"/>
        </a:p>
      </dgm:t>
    </dgm:pt>
    <dgm:pt modelId="{D6730C36-746B-46B8-B93F-3220779B63D4}" type="sibTrans" cxnId="{A8321977-43CD-43E6-9919-249A325D2084}">
      <dgm:prSet/>
      <dgm:spPr/>
      <dgm:t>
        <a:bodyPr/>
        <a:lstStyle/>
        <a:p>
          <a:endParaRPr lang="ru-RU"/>
        </a:p>
      </dgm:t>
    </dgm:pt>
    <dgm:pt modelId="{05D0195B-624D-4DEF-A510-368F1FAF5169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Дом по улице идет, на работу всех везёт. Не на тонких курьих ножках, а в резиновых сапожках</a:t>
          </a:r>
          <a:endParaRPr lang="ru-RU" dirty="0">
            <a:solidFill>
              <a:schemeClr val="tx1"/>
            </a:solidFill>
          </a:endParaRPr>
        </a:p>
      </dgm:t>
    </dgm:pt>
    <dgm:pt modelId="{F63E04BF-81E9-4745-9761-F48338BE0014}" type="parTrans" cxnId="{D4C48085-1E08-4EAC-9FA9-6FC0C8D3C003}">
      <dgm:prSet/>
      <dgm:spPr/>
      <dgm:t>
        <a:bodyPr/>
        <a:lstStyle/>
        <a:p>
          <a:endParaRPr lang="ru-RU"/>
        </a:p>
      </dgm:t>
    </dgm:pt>
    <dgm:pt modelId="{071E5920-D680-4AFE-B83D-6A3720D96ED0}" type="sibTrans" cxnId="{D4C48085-1E08-4EAC-9FA9-6FC0C8D3C003}">
      <dgm:prSet/>
      <dgm:spPr/>
      <dgm:t>
        <a:bodyPr/>
        <a:lstStyle/>
        <a:p>
          <a:endParaRPr lang="ru-RU"/>
        </a:p>
      </dgm:t>
    </dgm:pt>
    <dgm:pt modelId="{48FD6D3A-5B69-4831-83E4-BC29C0D2FEB2}">
      <dgm:prSet/>
      <dgm:spPr/>
      <dgm:t>
        <a:bodyPr/>
        <a:lstStyle/>
        <a:p>
          <a:endParaRPr lang="ru-RU" dirty="0"/>
        </a:p>
      </dgm:t>
    </dgm:pt>
    <dgm:pt modelId="{5BEC753D-C439-4D42-BAF0-99BB4CA264B2}" type="parTrans" cxnId="{E8FF5C8F-6904-4BBE-86F2-3D54DC25796F}">
      <dgm:prSet/>
      <dgm:spPr/>
      <dgm:t>
        <a:bodyPr/>
        <a:lstStyle/>
        <a:p>
          <a:endParaRPr lang="ru-RU"/>
        </a:p>
      </dgm:t>
    </dgm:pt>
    <dgm:pt modelId="{EB54015C-9806-422E-8296-0648805E22E3}" type="sibTrans" cxnId="{E8FF5C8F-6904-4BBE-86F2-3D54DC25796F}">
      <dgm:prSet/>
      <dgm:spPr/>
      <dgm:t>
        <a:bodyPr/>
        <a:lstStyle/>
        <a:p>
          <a:endParaRPr lang="ru-RU"/>
        </a:p>
      </dgm:t>
    </dgm:pt>
    <dgm:pt modelId="{98672AD1-9479-4011-9479-E5E4A709A229}">
      <dgm:prSet/>
      <dgm:spPr/>
      <dgm:t>
        <a:bodyPr/>
        <a:lstStyle/>
        <a:p>
          <a:endParaRPr lang="ru-RU" dirty="0"/>
        </a:p>
      </dgm:t>
    </dgm:pt>
    <dgm:pt modelId="{03955800-08FB-4580-A720-6F43DA8931B1}" type="parTrans" cxnId="{6DB7606A-A3B2-4F19-A2DD-C9B4AB7C3094}">
      <dgm:prSet/>
      <dgm:spPr/>
      <dgm:t>
        <a:bodyPr/>
        <a:lstStyle/>
        <a:p>
          <a:endParaRPr lang="ru-RU"/>
        </a:p>
      </dgm:t>
    </dgm:pt>
    <dgm:pt modelId="{3A2B5D7D-5A9D-4833-978D-520D4E0D31F9}" type="sibTrans" cxnId="{6DB7606A-A3B2-4F19-A2DD-C9B4AB7C3094}">
      <dgm:prSet/>
      <dgm:spPr/>
      <dgm:t>
        <a:bodyPr/>
        <a:lstStyle/>
        <a:p>
          <a:endParaRPr lang="ru-RU"/>
        </a:p>
      </dgm:t>
    </dgm:pt>
    <dgm:pt modelId="{EE1A8580-FE92-4A6D-A773-48CCC262B9F0}">
      <dgm:prSet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В этом месте, как ни странно, 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Ждут чего-то постоянно. 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Кто-то, сидя, кто-то стоя... 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Что за место здесь такое? </a:t>
          </a:r>
          <a:br>
            <a:rPr lang="ru-RU" sz="1400" dirty="0" smtClean="0">
              <a:solidFill>
                <a:schemeClr val="tx1"/>
              </a:solidFill>
            </a:rPr>
          </a:br>
          <a:endParaRPr lang="ru-RU" sz="1400" dirty="0">
            <a:solidFill>
              <a:schemeClr val="tx1"/>
            </a:solidFill>
          </a:endParaRPr>
        </a:p>
      </dgm:t>
    </dgm:pt>
    <dgm:pt modelId="{D10B3579-BA4F-43C0-AC50-16C46B0E9DC8}" type="parTrans" cxnId="{84C875FB-3046-4A10-9C96-7E70A17BFAFE}">
      <dgm:prSet/>
      <dgm:spPr/>
      <dgm:t>
        <a:bodyPr/>
        <a:lstStyle/>
        <a:p>
          <a:endParaRPr lang="ru-RU"/>
        </a:p>
      </dgm:t>
    </dgm:pt>
    <dgm:pt modelId="{F4454F55-BE03-49FA-80EE-D265720A109F}" type="sibTrans" cxnId="{84C875FB-3046-4A10-9C96-7E70A17BFAFE}">
      <dgm:prSet/>
      <dgm:spPr/>
      <dgm:t>
        <a:bodyPr/>
        <a:lstStyle/>
        <a:p>
          <a:endParaRPr lang="ru-RU"/>
        </a:p>
      </dgm:t>
    </dgm:pt>
    <dgm:pt modelId="{1F659DC0-0407-4E5A-9493-F755F5349C4F}">
      <dgm:prSet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Вот дорожная загадка: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Как зовется та лошадка,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Что легла на переходы,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Где шагают пешеходы?</a:t>
          </a:r>
          <a:endParaRPr lang="ru-RU" sz="1400" dirty="0">
            <a:solidFill>
              <a:schemeClr val="tx1"/>
            </a:solidFill>
          </a:endParaRPr>
        </a:p>
      </dgm:t>
    </dgm:pt>
    <dgm:pt modelId="{8BEEDB35-C378-4D77-B541-D30C9893DD6D}" type="parTrans" cxnId="{88AEA8B4-DB88-4748-9663-607810D66BA2}">
      <dgm:prSet/>
      <dgm:spPr/>
      <dgm:t>
        <a:bodyPr/>
        <a:lstStyle/>
        <a:p>
          <a:endParaRPr lang="ru-RU"/>
        </a:p>
      </dgm:t>
    </dgm:pt>
    <dgm:pt modelId="{A353717D-FB39-4058-9C3B-614ECF83E419}" type="sibTrans" cxnId="{88AEA8B4-DB88-4748-9663-607810D66BA2}">
      <dgm:prSet/>
      <dgm:spPr/>
      <dgm:t>
        <a:bodyPr/>
        <a:lstStyle/>
        <a:p>
          <a:endParaRPr lang="ru-RU"/>
        </a:p>
      </dgm:t>
    </dgm:pt>
    <dgm:pt modelId="{26B09145-1130-4804-BB34-EFACA0A01707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Грозно мчат автомобили,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Как железная река!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Чтоб тебя не раздавили,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Словно хрупкого жучка, –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Под дорогой, словно грот,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Есть...</a:t>
          </a:r>
          <a:endParaRPr lang="ru-RU" sz="1400" dirty="0">
            <a:solidFill>
              <a:schemeClr val="tx1"/>
            </a:solidFill>
          </a:endParaRPr>
        </a:p>
      </dgm:t>
    </dgm:pt>
    <dgm:pt modelId="{53D5DD62-F2A8-4F61-B3B1-EEA0A0F2F90A}" type="parTrans" cxnId="{C30D5C5A-9E66-4C77-9431-46382E969032}">
      <dgm:prSet/>
      <dgm:spPr/>
      <dgm:t>
        <a:bodyPr/>
        <a:lstStyle/>
        <a:p>
          <a:endParaRPr lang="ru-RU"/>
        </a:p>
      </dgm:t>
    </dgm:pt>
    <dgm:pt modelId="{FBD1318D-C429-4EEF-96C0-5A9E281F05A3}" type="sibTrans" cxnId="{C30D5C5A-9E66-4C77-9431-46382E969032}">
      <dgm:prSet/>
      <dgm:spPr/>
      <dgm:t>
        <a:bodyPr/>
        <a:lstStyle/>
        <a:p>
          <a:endParaRPr lang="ru-RU"/>
        </a:p>
      </dgm:t>
    </dgm:pt>
    <dgm:pt modelId="{EC18ED9A-386C-43D7-A485-B7E0DADEA6FE}" type="pres">
      <dgm:prSet presAssocID="{5E679264-0FE2-4BA7-94A3-C071FB57C8C0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8BB72155-0385-47D5-BDBD-D35593E6881B}" type="pres">
      <dgm:prSet presAssocID="{BF6777FD-0DEE-49F6-B45D-845586116064}" presName="Parent" presStyleLbl="node0" presStyleIdx="0" presStyleCnt="1" custScaleX="96349" custScaleY="96420" custLinFactNeighborX="2090" custLinFactNeighborY="-1409">
        <dgm:presLayoutVars>
          <dgm:chMax val="6"/>
          <dgm:chPref val="6"/>
        </dgm:presLayoutVars>
      </dgm:prSet>
      <dgm:spPr/>
      <dgm:t>
        <a:bodyPr/>
        <a:lstStyle/>
        <a:p>
          <a:endParaRPr lang="ru-RU"/>
        </a:p>
      </dgm:t>
    </dgm:pt>
    <dgm:pt modelId="{0B9333E6-C5BC-4698-A977-1BA22653DB99}" type="pres">
      <dgm:prSet presAssocID="{26B09145-1130-4804-BB34-EFACA0A01707}" presName="Accent1" presStyleCnt="0"/>
      <dgm:spPr/>
    </dgm:pt>
    <dgm:pt modelId="{370589F1-3EA6-4319-98B9-C85E33D507A5}" type="pres">
      <dgm:prSet presAssocID="{26B09145-1130-4804-BB34-EFACA0A01707}" presName="Accent" presStyleLbl="bgShp" presStyleIdx="0" presStyleCnt="6"/>
      <dgm:spPr/>
    </dgm:pt>
    <dgm:pt modelId="{2C72C099-151B-42A3-8643-ED11F06E402A}" type="pres">
      <dgm:prSet presAssocID="{26B09145-1130-4804-BB34-EFACA0A01707}" presName="Child1" presStyleLbl="node1" presStyleIdx="0" presStyleCnt="6" custScaleX="114224" custScaleY="104578" custLinFactNeighborX="3125" custLinFactNeighborY="40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468E68-E497-426A-8EFB-A212E568F998}" type="pres">
      <dgm:prSet presAssocID="{E04F3737-24E2-4EEA-99B4-BE4E31CE2785}" presName="Accent2" presStyleCnt="0"/>
      <dgm:spPr/>
    </dgm:pt>
    <dgm:pt modelId="{9DADB6AC-7D93-426B-8BE5-72485DAF2212}" type="pres">
      <dgm:prSet presAssocID="{E04F3737-24E2-4EEA-99B4-BE4E31CE2785}" presName="Accent" presStyleLbl="bgShp" presStyleIdx="1" presStyleCnt="6" custLinFactX="-160609" custLinFactNeighborX="-200000" custLinFactNeighborY="42857"/>
      <dgm:spPr/>
    </dgm:pt>
    <dgm:pt modelId="{7DDEAC71-9F30-47E5-9E06-60EB2CD73CA1}" type="pres">
      <dgm:prSet presAssocID="{E04F3737-24E2-4EEA-99B4-BE4E31CE2785}" presName="Child2" presStyleLbl="node1" presStyleIdx="1" presStyleCnt="6" custScaleX="109350" custScaleY="114447" custLinFactNeighborX="40215" custLinFactNeighborY="-109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10A1D8-3B98-4372-83ED-CFB67FAFBCF7}" type="pres">
      <dgm:prSet presAssocID="{42D630A1-9557-401A-8AB8-A65967190937}" presName="Accent3" presStyleCnt="0"/>
      <dgm:spPr/>
    </dgm:pt>
    <dgm:pt modelId="{4DE50BAA-8126-474C-9FCA-7506BB47BEDA}" type="pres">
      <dgm:prSet presAssocID="{42D630A1-9557-401A-8AB8-A65967190937}" presName="Accent" presStyleLbl="bgShp" presStyleIdx="2" presStyleCnt="6" custLinFactNeighborX="-42952" custLinFactNeighborY="-41690"/>
      <dgm:spPr/>
    </dgm:pt>
    <dgm:pt modelId="{7ABF7E68-2258-49B7-BC69-EBEF7CD3E04C}" type="pres">
      <dgm:prSet presAssocID="{42D630A1-9557-401A-8AB8-A65967190937}" presName="Child3" presStyleLbl="node1" presStyleIdx="2" presStyleCnt="6" custScaleX="112481" custScaleY="114447" custLinFactNeighborX="49580" custLinFactNeighborY="162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32E6DA-9922-4F2C-A169-8AC6E224A670}" type="pres">
      <dgm:prSet presAssocID="{05D0195B-624D-4DEF-A510-368F1FAF5169}" presName="Accent4" presStyleCnt="0"/>
      <dgm:spPr/>
    </dgm:pt>
    <dgm:pt modelId="{C954230D-BC4F-4F15-8FB0-CF07D4C2BE2D}" type="pres">
      <dgm:prSet presAssocID="{05D0195B-624D-4DEF-A510-368F1FAF5169}" presName="Accent" presStyleLbl="bgShp" presStyleIdx="3" presStyleCnt="6" custLinFactNeighborX="31334" custLinFactNeighborY="-95181"/>
      <dgm:spPr/>
    </dgm:pt>
    <dgm:pt modelId="{85977CEB-0525-49F1-AB87-1326106D252C}" type="pres">
      <dgm:prSet presAssocID="{05D0195B-624D-4DEF-A510-368F1FAF5169}" presName="Child4" presStyleLbl="node1" presStyleIdx="3" presStyleCnt="6" custScaleX="112056" custScaleY="110116" custLinFactNeighborX="5815" custLinFactNeighborY="-42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E67E11-2F5B-453F-BC28-DB5A4DA6BBED}" type="pres">
      <dgm:prSet presAssocID="{EE1A8580-FE92-4A6D-A773-48CCC262B9F0}" presName="Accent5" presStyleCnt="0"/>
      <dgm:spPr/>
    </dgm:pt>
    <dgm:pt modelId="{957FA2A6-3406-4D00-BD02-FEFCEECAE000}" type="pres">
      <dgm:prSet presAssocID="{EE1A8580-FE92-4A6D-A773-48CCC262B9F0}" presName="Accent" presStyleLbl="bgShp" presStyleIdx="4" presStyleCnt="6" custLinFactY="-9209" custLinFactNeighborX="-52609" custLinFactNeighborY="-100000"/>
      <dgm:spPr/>
    </dgm:pt>
    <dgm:pt modelId="{E2B5D62A-1928-474E-888F-FD46EF5E41C7}" type="pres">
      <dgm:prSet presAssocID="{EE1A8580-FE92-4A6D-A773-48CCC262B9F0}" presName="Child5" presStyleLbl="node1" presStyleIdx="4" presStyleCnt="6" custScaleX="115096" custScaleY="111865" custLinFactNeighborX="-38665" custLinFactNeighborY="184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5CC73D-6FD6-4DDB-9C69-00DB20946E8C}" type="pres">
      <dgm:prSet presAssocID="{1F659DC0-0407-4E5A-9493-F755F5349C4F}" presName="Accent6" presStyleCnt="0"/>
      <dgm:spPr/>
    </dgm:pt>
    <dgm:pt modelId="{5C886411-C65F-4D3D-99A1-C1E2B212D627}" type="pres">
      <dgm:prSet presAssocID="{1F659DC0-0407-4E5A-9493-F755F5349C4F}" presName="Accent" presStyleLbl="bgShp" presStyleIdx="5" presStyleCnt="6" custLinFactNeighborX="59223" custLinFactNeighborY="-87752"/>
      <dgm:spPr/>
    </dgm:pt>
    <dgm:pt modelId="{1F38B900-D784-4363-8AA1-5B7B17738024}" type="pres">
      <dgm:prSet presAssocID="{1F659DC0-0407-4E5A-9493-F755F5349C4F}" presName="Child6" presStyleLbl="node1" presStyleIdx="5" presStyleCnt="6" custScaleX="112481" custScaleY="110575" custLinFactNeighborX="-39973" custLinFactNeighborY="-55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167CEE-CA5C-4093-ABA5-E93F9F4C5820}" srcId="{BF6777FD-0DEE-49F6-B45D-845586116064}" destId="{42D630A1-9557-401A-8AB8-A65967190937}" srcOrd="2" destOrd="0" parTransId="{51C968E0-74C1-45F4-8E9E-CCFAD8A262A7}" sibTransId="{B42585AC-CD2E-40DC-82F5-AB4AEB24B37F}"/>
    <dgm:cxn modelId="{A8321977-43CD-43E6-9919-249A325D2084}" srcId="{BF6777FD-0DEE-49F6-B45D-845586116064}" destId="{CD9B0ED8-2BB4-48C0-808C-307D760548FB}" srcOrd="10" destOrd="0" parTransId="{BD476BBF-7C12-464C-B9CF-6F518717DD07}" sibTransId="{D6730C36-746B-46B8-B93F-3220779B63D4}"/>
    <dgm:cxn modelId="{8425FDD5-12DC-41DC-A495-D23260B121D3}" type="presOf" srcId="{EE1A8580-FE92-4A6D-A773-48CCC262B9F0}" destId="{E2B5D62A-1928-474E-888F-FD46EF5E41C7}" srcOrd="0" destOrd="0" presId="urn:microsoft.com/office/officeart/2011/layout/HexagonRadial"/>
    <dgm:cxn modelId="{2952C769-1A03-4290-ADE7-E8569B3D769A}" type="presOf" srcId="{42D630A1-9557-401A-8AB8-A65967190937}" destId="{7ABF7E68-2258-49B7-BC69-EBEF7CD3E04C}" srcOrd="0" destOrd="0" presId="urn:microsoft.com/office/officeart/2011/layout/HexagonRadial"/>
    <dgm:cxn modelId="{88AEA8B4-DB88-4748-9663-607810D66BA2}" srcId="{BF6777FD-0DEE-49F6-B45D-845586116064}" destId="{1F659DC0-0407-4E5A-9493-F755F5349C4F}" srcOrd="5" destOrd="0" parTransId="{8BEEDB35-C378-4D77-B541-D30C9893DD6D}" sibTransId="{A353717D-FB39-4058-9C3B-614ECF83E419}"/>
    <dgm:cxn modelId="{4F90C54C-211F-4E68-8CFE-66C7039D96C3}" type="presOf" srcId="{BF6777FD-0DEE-49F6-B45D-845586116064}" destId="{8BB72155-0385-47D5-BDBD-D35593E6881B}" srcOrd="0" destOrd="0" presId="urn:microsoft.com/office/officeart/2011/layout/HexagonRadial"/>
    <dgm:cxn modelId="{C729DAC8-81FB-42BF-BFD1-CC5FEEB95EE0}" type="presOf" srcId="{E04F3737-24E2-4EEA-99B4-BE4E31CE2785}" destId="{7DDEAC71-9F30-47E5-9E06-60EB2CD73CA1}" srcOrd="0" destOrd="0" presId="urn:microsoft.com/office/officeart/2011/layout/HexagonRadial"/>
    <dgm:cxn modelId="{15275415-345D-487F-A092-295FD31BBE17}" srcId="{5E679264-0FE2-4BA7-94A3-C071FB57C8C0}" destId="{BF6777FD-0DEE-49F6-B45D-845586116064}" srcOrd="0" destOrd="0" parTransId="{23B55B04-23AC-46DD-B9AB-7E11DA3523A9}" sibTransId="{2E9B2344-C117-4101-A0B1-6B7F455D1704}"/>
    <dgm:cxn modelId="{48229369-ECB4-42B8-86B8-1F8A26103A7E}" type="presOf" srcId="{1F659DC0-0407-4E5A-9493-F755F5349C4F}" destId="{1F38B900-D784-4363-8AA1-5B7B17738024}" srcOrd="0" destOrd="0" presId="urn:microsoft.com/office/officeart/2011/layout/HexagonRadial"/>
    <dgm:cxn modelId="{84C875FB-3046-4A10-9C96-7E70A17BFAFE}" srcId="{BF6777FD-0DEE-49F6-B45D-845586116064}" destId="{EE1A8580-FE92-4A6D-A773-48CCC262B9F0}" srcOrd="4" destOrd="0" parTransId="{D10B3579-BA4F-43C0-AC50-16C46B0E9DC8}" sibTransId="{F4454F55-BE03-49FA-80EE-D265720A109F}"/>
    <dgm:cxn modelId="{2E083BB1-4012-45C1-B58F-672B5228632D}" type="presOf" srcId="{05D0195B-624D-4DEF-A510-368F1FAF5169}" destId="{85977CEB-0525-49F1-AB87-1326106D252C}" srcOrd="0" destOrd="0" presId="urn:microsoft.com/office/officeart/2011/layout/HexagonRadial"/>
    <dgm:cxn modelId="{E8FF5C8F-6904-4BBE-86F2-3D54DC25796F}" srcId="{BF6777FD-0DEE-49F6-B45D-845586116064}" destId="{48FD6D3A-5B69-4831-83E4-BC29C0D2FEB2}" srcOrd="6" destOrd="0" parTransId="{5BEC753D-C439-4D42-BAF0-99BB4CA264B2}" sibTransId="{EB54015C-9806-422E-8296-0648805E22E3}"/>
    <dgm:cxn modelId="{A9CD995E-2F94-47CC-BB69-34FFDA0E9F3D}" srcId="{BF6777FD-0DEE-49F6-B45D-845586116064}" destId="{7BC42F23-AF5D-4FF1-9650-93D374FA25B3}" srcOrd="8" destOrd="0" parTransId="{1F5E00C6-0154-458A-9358-D966DB4E68ED}" sibTransId="{85C5F72E-99BF-46C2-99B6-F916C33EAB7A}"/>
    <dgm:cxn modelId="{6DB7606A-A3B2-4F19-A2DD-C9B4AB7C3094}" srcId="{BF6777FD-0DEE-49F6-B45D-845586116064}" destId="{98672AD1-9479-4011-9479-E5E4A709A229}" srcOrd="7" destOrd="0" parTransId="{03955800-08FB-4580-A720-6F43DA8931B1}" sibTransId="{3A2B5D7D-5A9D-4833-978D-520D4E0D31F9}"/>
    <dgm:cxn modelId="{C30D5C5A-9E66-4C77-9431-46382E969032}" srcId="{BF6777FD-0DEE-49F6-B45D-845586116064}" destId="{26B09145-1130-4804-BB34-EFACA0A01707}" srcOrd="0" destOrd="0" parTransId="{53D5DD62-F2A8-4F61-B3B1-EEA0A0F2F90A}" sibTransId="{FBD1318D-C429-4EEF-96C0-5A9E281F05A3}"/>
    <dgm:cxn modelId="{E11D7DFA-8F1E-42D9-AC48-97C7B8DF2E63}" type="presOf" srcId="{26B09145-1130-4804-BB34-EFACA0A01707}" destId="{2C72C099-151B-42A3-8643-ED11F06E402A}" srcOrd="0" destOrd="0" presId="urn:microsoft.com/office/officeart/2011/layout/HexagonRadial"/>
    <dgm:cxn modelId="{F291494E-DFB9-4A07-8DAC-A6927D791669}" srcId="{BF6777FD-0DEE-49F6-B45D-845586116064}" destId="{E04F3737-24E2-4EEA-99B4-BE4E31CE2785}" srcOrd="1" destOrd="0" parTransId="{5DD1135E-EFB8-4517-9332-5ACC549BC31C}" sibTransId="{046317B5-8284-4A72-8B66-43D48AD7CD49}"/>
    <dgm:cxn modelId="{D4C48085-1E08-4EAC-9FA9-6FC0C8D3C003}" srcId="{BF6777FD-0DEE-49F6-B45D-845586116064}" destId="{05D0195B-624D-4DEF-A510-368F1FAF5169}" srcOrd="3" destOrd="0" parTransId="{F63E04BF-81E9-4745-9761-F48338BE0014}" sibTransId="{071E5920-D680-4AFE-B83D-6A3720D96ED0}"/>
    <dgm:cxn modelId="{0F81EBF4-9313-4843-99A2-4431C140B942}" srcId="{BF6777FD-0DEE-49F6-B45D-845586116064}" destId="{1AEF4796-5E65-4019-AA72-85D9C0C46758}" srcOrd="9" destOrd="0" parTransId="{A80E2607-DA24-4F7D-AAB6-7BC51F3ECF6F}" sibTransId="{EDF7F882-810D-4494-91FB-104869B38C84}"/>
    <dgm:cxn modelId="{C261AC58-931F-4788-B537-5C38F749EE96}" type="presOf" srcId="{5E679264-0FE2-4BA7-94A3-C071FB57C8C0}" destId="{EC18ED9A-386C-43D7-A485-B7E0DADEA6FE}" srcOrd="0" destOrd="0" presId="urn:microsoft.com/office/officeart/2011/layout/HexagonRadial"/>
    <dgm:cxn modelId="{AAC3E7BD-29AF-4FB5-9A01-96F29C7DEF1F}" type="presParOf" srcId="{EC18ED9A-386C-43D7-A485-B7E0DADEA6FE}" destId="{8BB72155-0385-47D5-BDBD-D35593E6881B}" srcOrd="0" destOrd="0" presId="urn:microsoft.com/office/officeart/2011/layout/HexagonRadial"/>
    <dgm:cxn modelId="{23A3468D-B31F-4CC9-A22B-F5556A65605E}" type="presParOf" srcId="{EC18ED9A-386C-43D7-A485-B7E0DADEA6FE}" destId="{0B9333E6-C5BC-4698-A977-1BA22653DB99}" srcOrd="1" destOrd="0" presId="urn:microsoft.com/office/officeart/2011/layout/HexagonRadial"/>
    <dgm:cxn modelId="{7E2F4AEB-4FAC-4FB4-B77D-BC8B41CE5E45}" type="presParOf" srcId="{0B9333E6-C5BC-4698-A977-1BA22653DB99}" destId="{370589F1-3EA6-4319-98B9-C85E33D507A5}" srcOrd="0" destOrd="0" presId="urn:microsoft.com/office/officeart/2011/layout/HexagonRadial"/>
    <dgm:cxn modelId="{17FF4B27-2624-4E00-ACC1-E573895849B7}" type="presParOf" srcId="{EC18ED9A-386C-43D7-A485-B7E0DADEA6FE}" destId="{2C72C099-151B-42A3-8643-ED11F06E402A}" srcOrd="2" destOrd="0" presId="urn:microsoft.com/office/officeart/2011/layout/HexagonRadial"/>
    <dgm:cxn modelId="{043C21E3-37DF-4AD9-BE5E-7F98B2026519}" type="presParOf" srcId="{EC18ED9A-386C-43D7-A485-B7E0DADEA6FE}" destId="{5C468E68-E497-426A-8EFB-A212E568F998}" srcOrd="3" destOrd="0" presId="urn:microsoft.com/office/officeart/2011/layout/HexagonRadial"/>
    <dgm:cxn modelId="{C3061FEF-CC9E-46E9-8612-885B72975817}" type="presParOf" srcId="{5C468E68-E497-426A-8EFB-A212E568F998}" destId="{9DADB6AC-7D93-426B-8BE5-72485DAF2212}" srcOrd="0" destOrd="0" presId="urn:microsoft.com/office/officeart/2011/layout/HexagonRadial"/>
    <dgm:cxn modelId="{A9C88438-EFD0-44F3-9DAF-84E03E9484BD}" type="presParOf" srcId="{EC18ED9A-386C-43D7-A485-B7E0DADEA6FE}" destId="{7DDEAC71-9F30-47E5-9E06-60EB2CD73CA1}" srcOrd="4" destOrd="0" presId="urn:microsoft.com/office/officeart/2011/layout/HexagonRadial"/>
    <dgm:cxn modelId="{B1EB4D09-35B9-49CE-A2D9-E3BA1137599E}" type="presParOf" srcId="{EC18ED9A-386C-43D7-A485-B7E0DADEA6FE}" destId="{6910A1D8-3B98-4372-83ED-CFB67FAFBCF7}" srcOrd="5" destOrd="0" presId="urn:microsoft.com/office/officeart/2011/layout/HexagonRadial"/>
    <dgm:cxn modelId="{431B90F9-459A-4C92-B237-055ED6FBB135}" type="presParOf" srcId="{6910A1D8-3B98-4372-83ED-CFB67FAFBCF7}" destId="{4DE50BAA-8126-474C-9FCA-7506BB47BEDA}" srcOrd="0" destOrd="0" presId="urn:microsoft.com/office/officeart/2011/layout/HexagonRadial"/>
    <dgm:cxn modelId="{193DE31E-C724-4074-955D-80754A3BB977}" type="presParOf" srcId="{EC18ED9A-386C-43D7-A485-B7E0DADEA6FE}" destId="{7ABF7E68-2258-49B7-BC69-EBEF7CD3E04C}" srcOrd="6" destOrd="0" presId="urn:microsoft.com/office/officeart/2011/layout/HexagonRadial"/>
    <dgm:cxn modelId="{36A76F19-E8C3-49F9-87F5-9F5F8DC7E570}" type="presParOf" srcId="{EC18ED9A-386C-43D7-A485-B7E0DADEA6FE}" destId="{7132E6DA-9922-4F2C-A169-8AC6E224A670}" srcOrd="7" destOrd="0" presId="urn:microsoft.com/office/officeart/2011/layout/HexagonRadial"/>
    <dgm:cxn modelId="{7842ED59-6A3C-45B3-BF6A-49BDFE457805}" type="presParOf" srcId="{7132E6DA-9922-4F2C-A169-8AC6E224A670}" destId="{C954230D-BC4F-4F15-8FB0-CF07D4C2BE2D}" srcOrd="0" destOrd="0" presId="urn:microsoft.com/office/officeart/2011/layout/HexagonRadial"/>
    <dgm:cxn modelId="{6688A827-32BF-4C23-B5A8-F3980C56E4C0}" type="presParOf" srcId="{EC18ED9A-386C-43D7-A485-B7E0DADEA6FE}" destId="{85977CEB-0525-49F1-AB87-1326106D252C}" srcOrd="8" destOrd="0" presId="urn:microsoft.com/office/officeart/2011/layout/HexagonRadial"/>
    <dgm:cxn modelId="{A7346237-7E80-411A-B3B6-FDD3632F8423}" type="presParOf" srcId="{EC18ED9A-386C-43D7-A485-B7E0DADEA6FE}" destId="{88E67E11-2F5B-453F-BC28-DB5A4DA6BBED}" srcOrd="9" destOrd="0" presId="urn:microsoft.com/office/officeart/2011/layout/HexagonRadial"/>
    <dgm:cxn modelId="{B2A2D734-BD84-4AAE-9D7E-CF68BC5DF820}" type="presParOf" srcId="{88E67E11-2F5B-453F-BC28-DB5A4DA6BBED}" destId="{957FA2A6-3406-4D00-BD02-FEFCEECAE000}" srcOrd="0" destOrd="0" presId="urn:microsoft.com/office/officeart/2011/layout/HexagonRadial"/>
    <dgm:cxn modelId="{576764FC-F7A4-44ED-B3A7-D0AFA7C11B6A}" type="presParOf" srcId="{EC18ED9A-386C-43D7-A485-B7E0DADEA6FE}" destId="{E2B5D62A-1928-474E-888F-FD46EF5E41C7}" srcOrd="10" destOrd="0" presId="urn:microsoft.com/office/officeart/2011/layout/HexagonRadial"/>
    <dgm:cxn modelId="{B22DA112-0FF0-4371-8C95-E776C89D3E5A}" type="presParOf" srcId="{EC18ED9A-386C-43D7-A485-B7E0DADEA6FE}" destId="{395CC73D-6FD6-4DDB-9C69-00DB20946E8C}" srcOrd="11" destOrd="0" presId="urn:microsoft.com/office/officeart/2011/layout/HexagonRadial"/>
    <dgm:cxn modelId="{46A236F4-5386-4736-85F1-272B39FF8018}" type="presParOf" srcId="{395CC73D-6FD6-4DDB-9C69-00DB20946E8C}" destId="{5C886411-C65F-4D3D-99A1-C1E2B212D627}" srcOrd="0" destOrd="0" presId="urn:microsoft.com/office/officeart/2011/layout/HexagonRadial"/>
    <dgm:cxn modelId="{2071A5F9-1C7A-4E81-9012-0886534A7D63}" type="presParOf" srcId="{EC18ED9A-386C-43D7-A485-B7E0DADEA6FE}" destId="{1F38B900-D784-4363-8AA1-5B7B17738024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1CE599-036A-446A-BB2F-77A0FE0127B9}" type="doc">
      <dgm:prSet loTypeId="urn:microsoft.com/office/officeart/2011/layout/HexagonRadial" loCatId="officeonlin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8F68CF2-44AE-4A6F-94CD-4B826E528954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На минуту в землю врос разноцветный чудо-мост.</a:t>
          </a:r>
          <a:br>
            <a:rPr lang="ru-RU" sz="1600" dirty="0" smtClean="0">
              <a:solidFill>
                <a:schemeClr val="tx1"/>
              </a:solidFill>
            </a:rPr>
          </a:br>
          <a:r>
            <a:rPr lang="ru-RU" sz="1600" dirty="0" smtClean="0">
              <a:solidFill>
                <a:schemeClr val="tx1"/>
              </a:solidFill>
            </a:rPr>
            <a:t>Чудо-мастер мастерил мост высокий без перил.</a:t>
          </a:r>
          <a:br>
            <a:rPr lang="ru-RU" sz="1600" dirty="0" smtClean="0">
              <a:solidFill>
                <a:schemeClr val="tx1"/>
              </a:solidFill>
            </a:rPr>
          </a:br>
          <a:endParaRPr lang="ru-RU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3080F5D-256B-460A-8485-072009E0914C}" type="parTrans" cxnId="{40F927D4-2AD9-44E1-9800-0262D881B2E5}">
      <dgm:prSet/>
      <dgm:spPr/>
      <dgm:t>
        <a:bodyPr/>
        <a:lstStyle/>
        <a:p>
          <a:endParaRPr lang="ru-RU"/>
        </a:p>
      </dgm:t>
    </dgm:pt>
    <dgm:pt modelId="{9FA584D5-59AE-4930-B046-B01278FBA931}" type="sibTrans" cxnId="{40F927D4-2AD9-44E1-9800-0262D881B2E5}">
      <dgm:prSet/>
      <dgm:spPr/>
      <dgm:t>
        <a:bodyPr/>
        <a:lstStyle/>
        <a:p>
          <a:endParaRPr lang="ru-RU"/>
        </a:p>
      </dgm:t>
    </dgm:pt>
    <dgm:pt modelId="{21D97E0A-5524-487C-8F6F-7C19DB286992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Утром бусы засверкали,</a:t>
          </a:r>
          <a:br>
            <a:rPr lang="ru-RU" sz="1600" dirty="0" smtClean="0">
              <a:solidFill>
                <a:schemeClr val="tx1"/>
              </a:solidFill>
            </a:rPr>
          </a:br>
          <a:r>
            <a:rPr lang="ru-RU" sz="1600" dirty="0" smtClean="0">
              <a:solidFill>
                <a:schemeClr val="tx1"/>
              </a:solidFill>
            </a:rPr>
            <a:t>Всю траву собой заткали,</a:t>
          </a:r>
          <a:br>
            <a:rPr lang="ru-RU" sz="1600" dirty="0" smtClean="0">
              <a:solidFill>
                <a:schemeClr val="tx1"/>
              </a:solidFill>
            </a:rPr>
          </a:br>
          <a:r>
            <a:rPr lang="ru-RU" sz="1600" dirty="0" smtClean="0">
              <a:solidFill>
                <a:schemeClr val="tx1"/>
              </a:solidFill>
            </a:rPr>
            <a:t>А пошли искать их днем, —</a:t>
          </a:r>
          <a:br>
            <a:rPr lang="ru-RU" sz="1600" dirty="0" smtClean="0">
              <a:solidFill>
                <a:schemeClr val="tx1"/>
              </a:solidFill>
            </a:rPr>
          </a:br>
          <a:r>
            <a:rPr lang="ru-RU" sz="1600" dirty="0" smtClean="0">
              <a:solidFill>
                <a:schemeClr val="tx1"/>
              </a:solidFill>
            </a:rPr>
            <a:t>Ищем, ищем, не найдем!</a:t>
          </a:r>
          <a:br>
            <a:rPr lang="ru-RU" sz="1600" dirty="0" smtClean="0">
              <a:solidFill>
                <a:schemeClr val="tx1"/>
              </a:solidFill>
            </a:rPr>
          </a:br>
          <a:endParaRPr lang="ru-RU" sz="1600" dirty="0">
            <a:solidFill>
              <a:schemeClr val="tx1"/>
            </a:solidFill>
          </a:endParaRPr>
        </a:p>
      </dgm:t>
    </dgm:pt>
    <dgm:pt modelId="{7AA9E20E-44BB-4DB5-8F53-B6972A67B4A3}" type="parTrans" cxnId="{7710AFDC-699C-4428-A3A8-7B2E10C5EB00}">
      <dgm:prSet/>
      <dgm:spPr/>
      <dgm:t>
        <a:bodyPr/>
        <a:lstStyle/>
        <a:p>
          <a:endParaRPr lang="ru-RU"/>
        </a:p>
      </dgm:t>
    </dgm:pt>
    <dgm:pt modelId="{4F11E4A2-DB02-4A12-AAD6-16BB6AC04B2B}" type="sibTrans" cxnId="{7710AFDC-699C-4428-A3A8-7B2E10C5EB00}">
      <dgm:prSet/>
      <dgm:spPr/>
      <dgm:t>
        <a:bodyPr/>
        <a:lstStyle/>
        <a:p>
          <a:endParaRPr lang="ru-RU"/>
        </a:p>
      </dgm:t>
    </dgm:pt>
    <dgm:pt modelId="{26983172-D129-4398-9DC3-89F68CA576CB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Живет без тела, говорит без языка, никто его не видит, а всякий слышит.</a:t>
          </a:r>
          <a:endParaRPr lang="ru-RU" sz="1600" dirty="0">
            <a:solidFill>
              <a:schemeClr val="tx1"/>
            </a:solidFill>
          </a:endParaRPr>
        </a:p>
      </dgm:t>
    </dgm:pt>
    <dgm:pt modelId="{81AB892D-C47A-4347-A86E-A044E00FCA12}" type="parTrans" cxnId="{5CA142D0-726A-472A-AB6A-303B6DA69CE6}">
      <dgm:prSet/>
      <dgm:spPr/>
      <dgm:t>
        <a:bodyPr/>
        <a:lstStyle/>
        <a:p>
          <a:endParaRPr lang="ru-RU"/>
        </a:p>
      </dgm:t>
    </dgm:pt>
    <dgm:pt modelId="{CC0A4948-2F26-4FE1-BA87-42210F4C78E1}" type="sibTrans" cxnId="{5CA142D0-726A-472A-AB6A-303B6DA69CE6}">
      <dgm:prSet/>
      <dgm:spPr/>
      <dgm:t>
        <a:bodyPr/>
        <a:lstStyle/>
        <a:p>
          <a:endParaRPr lang="ru-RU"/>
        </a:p>
      </dgm:t>
    </dgm:pt>
    <dgm:pt modelId="{7AD9816A-7C89-427D-AE97-64BE6863FD94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Он и летом, и зимой – между небом и землей.</a:t>
          </a:r>
          <a:br>
            <a:rPr lang="ru-RU" sz="1600" dirty="0" smtClean="0">
              <a:solidFill>
                <a:schemeClr val="tx1"/>
              </a:solidFill>
            </a:rPr>
          </a:br>
          <a:r>
            <a:rPr lang="ru-RU" sz="1600" dirty="0" smtClean="0">
              <a:solidFill>
                <a:schemeClr val="tx1"/>
              </a:solidFill>
            </a:rPr>
            <a:t>Хоть всю жизнь к нему иди – он все будет впереди.</a:t>
          </a:r>
          <a:br>
            <a:rPr lang="ru-RU" sz="1600" dirty="0" smtClean="0">
              <a:solidFill>
                <a:schemeClr val="tx1"/>
              </a:solidFill>
            </a:rPr>
          </a:br>
          <a:endParaRPr lang="ru-RU" sz="1600" dirty="0">
            <a:solidFill>
              <a:schemeClr val="tx1"/>
            </a:solidFill>
          </a:endParaRPr>
        </a:p>
      </dgm:t>
    </dgm:pt>
    <dgm:pt modelId="{66FBB064-88C9-4CAD-8013-81EB2A21C2EF}" type="parTrans" cxnId="{8CE1C054-FFAA-45F0-A611-5F9B735D6D60}">
      <dgm:prSet/>
      <dgm:spPr/>
      <dgm:t>
        <a:bodyPr/>
        <a:lstStyle/>
        <a:p>
          <a:endParaRPr lang="ru-RU"/>
        </a:p>
      </dgm:t>
    </dgm:pt>
    <dgm:pt modelId="{63473425-FF9D-4272-9FA4-2BD873494966}" type="sibTrans" cxnId="{8CE1C054-FFAA-45F0-A611-5F9B735D6D60}">
      <dgm:prSet/>
      <dgm:spPr/>
      <dgm:t>
        <a:bodyPr/>
        <a:lstStyle/>
        <a:p>
          <a:endParaRPr lang="ru-RU"/>
        </a:p>
      </dgm:t>
    </dgm:pt>
    <dgm:pt modelId="{94117A05-0350-453D-97AA-4BE9815FD9DA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Пушистая вата плывет куда то:</a:t>
          </a:r>
          <a:br>
            <a:rPr lang="ru-RU" sz="1600" dirty="0" smtClean="0">
              <a:solidFill>
                <a:schemeClr val="tx1"/>
              </a:solidFill>
            </a:rPr>
          </a:br>
          <a:r>
            <a:rPr lang="ru-RU" sz="1600" dirty="0" smtClean="0">
              <a:solidFill>
                <a:schemeClr val="tx1"/>
              </a:solidFill>
            </a:rPr>
            <a:t>Чем вата ниже, тем дождик ближе.</a:t>
          </a:r>
          <a:br>
            <a:rPr lang="ru-RU" sz="1600" dirty="0" smtClean="0">
              <a:solidFill>
                <a:schemeClr val="tx1"/>
              </a:solidFill>
            </a:rPr>
          </a:br>
          <a:endParaRPr lang="ru-RU" sz="1600" dirty="0">
            <a:solidFill>
              <a:schemeClr val="tx1"/>
            </a:solidFill>
          </a:endParaRPr>
        </a:p>
      </dgm:t>
    </dgm:pt>
    <dgm:pt modelId="{56C91CD2-81ED-4368-B045-AE34D0CEDF1D}" type="parTrans" cxnId="{248297F6-DB29-430A-96D1-AADBFD1E4E49}">
      <dgm:prSet/>
      <dgm:spPr/>
      <dgm:t>
        <a:bodyPr/>
        <a:lstStyle/>
        <a:p>
          <a:endParaRPr lang="ru-RU"/>
        </a:p>
      </dgm:t>
    </dgm:pt>
    <dgm:pt modelId="{43C9AAE2-048C-4486-A481-76207776ADEC}" type="sibTrans" cxnId="{248297F6-DB29-430A-96D1-AADBFD1E4E49}">
      <dgm:prSet/>
      <dgm:spPr/>
      <dgm:t>
        <a:bodyPr/>
        <a:lstStyle/>
        <a:p>
          <a:endParaRPr lang="ru-RU"/>
        </a:p>
      </dgm:t>
    </dgm:pt>
    <dgm:pt modelId="{81A532B4-A893-4644-AC68-313648CE9F77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Кто бежит по горным склонам,</a:t>
          </a:r>
          <a:br>
            <a:rPr lang="ru-RU" sz="1600" dirty="0" smtClean="0">
              <a:solidFill>
                <a:schemeClr val="tx1"/>
              </a:solidFill>
            </a:rPr>
          </a:br>
          <a:r>
            <a:rPr lang="ru-RU" sz="1600" dirty="0" smtClean="0">
              <a:solidFill>
                <a:schemeClr val="tx1"/>
              </a:solidFill>
            </a:rPr>
            <a:t>Тараторит сам с собой</a:t>
          </a:r>
          <a:br>
            <a:rPr lang="ru-RU" sz="1600" dirty="0" smtClean="0">
              <a:solidFill>
                <a:schemeClr val="tx1"/>
              </a:solidFill>
            </a:rPr>
          </a:br>
          <a:r>
            <a:rPr lang="ru-RU" sz="1600" dirty="0" smtClean="0">
              <a:solidFill>
                <a:schemeClr val="tx1"/>
              </a:solidFill>
            </a:rPr>
            <a:t>И в густой траве зелёной</a:t>
          </a:r>
          <a:br>
            <a:rPr lang="ru-RU" sz="1600" dirty="0" smtClean="0">
              <a:solidFill>
                <a:schemeClr val="tx1"/>
              </a:solidFill>
            </a:rPr>
          </a:br>
          <a:r>
            <a:rPr lang="ru-RU" sz="1600" dirty="0" smtClean="0">
              <a:solidFill>
                <a:schemeClr val="tx1"/>
              </a:solidFill>
            </a:rPr>
            <a:t>Прячет хвостик голубой?</a:t>
          </a:r>
          <a:br>
            <a:rPr lang="ru-RU" sz="1600" dirty="0" smtClean="0">
              <a:solidFill>
                <a:schemeClr val="tx1"/>
              </a:solidFill>
            </a:rPr>
          </a:br>
          <a:endParaRPr lang="ru-RU" sz="1600" dirty="0">
            <a:solidFill>
              <a:schemeClr val="tx1"/>
            </a:solidFill>
          </a:endParaRPr>
        </a:p>
      </dgm:t>
    </dgm:pt>
    <dgm:pt modelId="{83773796-8E24-4501-B14D-F3A30B1E989F}" type="parTrans" cxnId="{46BB1182-0E65-4796-B5A5-FFD8213401C5}">
      <dgm:prSet/>
      <dgm:spPr/>
      <dgm:t>
        <a:bodyPr/>
        <a:lstStyle/>
        <a:p>
          <a:endParaRPr lang="ru-RU"/>
        </a:p>
      </dgm:t>
    </dgm:pt>
    <dgm:pt modelId="{55148017-0AC7-41FB-B12C-083E64527290}" type="sibTrans" cxnId="{46BB1182-0E65-4796-B5A5-FFD8213401C5}">
      <dgm:prSet/>
      <dgm:spPr/>
      <dgm:t>
        <a:bodyPr/>
        <a:lstStyle/>
        <a:p>
          <a:endParaRPr lang="ru-RU"/>
        </a:p>
      </dgm:t>
    </dgm:pt>
    <dgm:pt modelId="{0C585652-41A5-487E-BE4F-36CB0841A858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Без рук, без ног, зато с рогами,</a:t>
          </a:r>
          <a:br>
            <a:rPr lang="ru-RU" sz="1600" dirty="0" smtClean="0">
              <a:solidFill>
                <a:schemeClr val="tx1"/>
              </a:solidFill>
            </a:rPr>
          </a:br>
          <a:r>
            <a:rPr lang="ru-RU" sz="1600" dirty="0" smtClean="0">
              <a:solidFill>
                <a:schemeClr val="tx1"/>
              </a:solidFill>
            </a:rPr>
            <a:t>А ходит он под небесами.</a:t>
          </a:r>
          <a:br>
            <a:rPr lang="ru-RU" sz="1600" dirty="0" smtClean="0">
              <a:solidFill>
                <a:schemeClr val="tx1"/>
              </a:solidFill>
            </a:rPr>
          </a:br>
          <a:endParaRPr lang="ru-RU" sz="1600" dirty="0">
            <a:solidFill>
              <a:schemeClr val="tx1"/>
            </a:solidFill>
          </a:endParaRPr>
        </a:p>
      </dgm:t>
    </dgm:pt>
    <dgm:pt modelId="{BEB4C989-E871-46C4-A909-C13F97AAA9DC}" type="parTrans" cxnId="{458F8E64-F272-4556-8F53-979D6241E20E}">
      <dgm:prSet/>
      <dgm:spPr/>
      <dgm:t>
        <a:bodyPr/>
        <a:lstStyle/>
        <a:p>
          <a:endParaRPr lang="ru-RU"/>
        </a:p>
      </dgm:t>
    </dgm:pt>
    <dgm:pt modelId="{9B98461F-D7FE-41C4-9F56-7962258842E6}" type="sibTrans" cxnId="{458F8E64-F272-4556-8F53-979D6241E20E}">
      <dgm:prSet/>
      <dgm:spPr/>
      <dgm:t>
        <a:bodyPr/>
        <a:lstStyle/>
        <a:p>
          <a:endParaRPr lang="ru-RU"/>
        </a:p>
      </dgm:t>
    </dgm:pt>
    <dgm:pt modelId="{5102284E-0605-4A1A-9F2D-81A44A7D7EDB}">
      <dgm:prSet/>
      <dgm:spPr/>
      <dgm:t>
        <a:bodyPr/>
        <a:lstStyle/>
        <a:p>
          <a:endParaRPr lang="ru-RU"/>
        </a:p>
      </dgm:t>
    </dgm:pt>
    <dgm:pt modelId="{0B42290A-2961-4BB2-AAB2-E4B07B8E48F1}" type="parTrans" cxnId="{DC08217A-711B-420F-9287-5612DA919837}">
      <dgm:prSet/>
      <dgm:spPr/>
      <dgm:t>
        <a:bodyPr/>
        <a:lstStyle/>
        <a:p>
          <a:endParaRPr lang="ru-RU"/>
        </a:p>
      </dgm:t>
    </dgm:pt>
    <dgm:pt modelId="{E1F2F4D0-3B20-4A93-9CB0-CBAEEBF163CB}" type="sibTrans" cxnId="{DC08217A-711B-420F-9287-5612DA919837}">
      <dgm:prSet/>
      <dgm:spPr/>
      <dgm:t>
        <a:bodyPr/>
        <a:lstStyle/>
        <a:p>
          <a:endParaRPr lang="ru-RU"/>
        </a:p>
      </dgm:t>
    </dgm:pt>
    <dgm:pt modelId="{8F991414-183F-4DA4-8249-0C512308A957}" type="pres">
      <dgm:prSet presAssocID="{671CE599-036A-446A-BB2F-77A0FE0127B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7762A2E-5A15-4161-ADEF-1ED01EE5594F}" type="pres">
      <dgm:prSet presAssocID="{F8F68CF2-44AE-4A6F-94CD-4B826E528954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ru-RU"/>
        </a:p>
      </dgm:t>
    </dgm:pt>
    <dgm:pt modelId="{D88420EC-CF62-444F-B967-FB15736E3C35}" type="pres">
      <dgm:prSet presAssocID="{21D97E0A-5524-487C-8F6F-7C19DB286992}" presName="Accent1" presStyleCnt="0"/>
      <dgm:spPr/>
    </dgm:pt>
    <dgm:pt modelId="{455101CE-B7FB-43DA-BAF3-8A1D199F8ADE}" type="pres">
      <dgm:prSet presAssocID="{21D97E0A-5524-487C-8F6F-7C19DB286992}" presName="Accent" presStyleLbl="bgShp" presStyleIdx="0" presStyleCnt="6"/>
      <dgm:spPr/>
    </dgm:pt>
    <dgm:pt modelId="{43D517A9-29AF-47D8-B676-82114F6368BA}" type="pres">
      <dgm:prSet presAssocID="{21D97E0A-5524-487C-8F6F-7C19DB286992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4F4D39-F449-43D1-8051-97C37BC2E428}" type="pres">
      <dgm:prSet presAssocID="{26983172-D129-4398-9DC3-89F68CA576CB}" presName="Accent2" presStyleCnt="0"/>
      <dgm:spPr/>
    </dgm:pt>
    <dgm:pt modelId="{9F556948-171A-403C-93FE-1FF890F6039C}" type="pres">
      <dgm:prSet presAssocID="{26983172-D129-4398-9DC3-89F68CA576CB}" presName="Accent" presStyleLbl="bgShp" presStyleIdx="1" presStyleCnt="6"/>
      <dgm:spPr/>
    </dgm:pt>
    <dgm:pt modelId="{A18C6B2E-D131-47BB-8ED6-D91D5D1F74EF}" type="pres">
      <dgm:prSet presAssocID="{26983172-D129-4398-9DC3-89F68CA576CB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05B7D2-16E6-411F-8AB0-7BD57C4AE41C}" type="pres">
      <dgm:prSet presAssocID="{7AD9816A-7C89-427D-AE97-64BE6863FD94}" presName="Accent3" presStyleCnt="0"/>
      <dgm:spPr/>
    </dgm:pt>
    <dgm:pt modelId="{EEEF9C8C-E1E4-47FA-8848-0CCCF3FEF51F}" type="pres">
      <dgm:prSet presAssocID="{7AD9816A-7C89-427D-AE97-64BE6863FD94}" presName="Accent" presStyleLbl="bgShp" presStyleIdx="2" presStyleCnt="6"/>
      <dgm:spPr/>
    </dgm:pt>
    <dgm:pt modelId="{FFB437A9-0BCA-4FAC-B05A-6792C28F8FF8}" type="pres">
      <dgm:prSet presAssocID="{7AD9816A-7C89-427D-AE97-64BE6863FD94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D88F29-ACC0-4B41-BF38-9FA6821A9F9A}" type="pres">
      <dgm:prSet presAssocID="{94117A05-0350-453D-97AA-4BE9815FD9DA}" presName="Accent4" presStyleCnt="0"/>
      <dgm:spPr/>
    </dgm:pt>
    <dgm:pt modelId="{0CB15D34-E6D6-4025-B6A6-1FD60584313E}" type="pres">
      <dgm:prSet presAssocID="{94117A05-0350-453D-97AA-4BE9815FD9DA}" presName="Accent" presStyleLbl="bgShp" presStyleIdx="3" presStyleCnt="6"/>
      <dgm:spPr/>
    </dgm:pt>
    <dgm:pt modelId="{0D2A22EF-F8EC-4D50-8024-FE1A918243E0}" type="pres">
      <dgm:prSet presAssocID="{94117A05-0350-453D-97AA-4BE9815FD9DA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9A6271-E882-4181-97B9-EE218C654EA1}" type="pres">
      <dgm:prSet presAssocID="{81A532B4-A893-4644-AC68-313648CE9F77}" presName="Accent5" presStyleCnt="0"/>
      <dgm:spPr/>
    </dgm:pt>
    <dgm:pt modelId="{6A8D35DF-7D68-4E31-8D63-C9307CC48EBE}" type="pres">
      <dgm:prSet presAssocID="{81A532B4-A893-4644-AC68-313648CE9F77}" presName="Accent" presStyleLbl="bgShp" presStyleIdx="4" presStyleCnt="6"/>
      <dgm:spPr/>
    </dgm:pt>
    <dgm:pt modelId="{D984B396-BB01-4842-9C97-0646642041FB}" type="pres">
      <dgm:prSet presAssocID="{81A532B4-A893-4644-AC68-313648CE9F77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52DBAC-75D7-4F80-99DF-3ECEDFB4BAFA}" type="pres">
      <dgm:prSet presAssocID="{0C585652-41A5-487E-BE4F-36CB0841A858}" presName="Accent6" presStyleCnt="0"/>
      <dgm:spPr/>
    </dgm:pt>
    <dgm:pt modelId="{42DD77E8-6EFA-49CA-98A2-59F07D92A12B}" type="pres">
      <dgm:prSet presAssocID="{0C585652-41A5-487E-BE4F-36CB0841A858}" presName="Accent" presStyleLbl="bgShp" presStyleIdx="5" presStyleCnt="6"/>
      <dgm:spPr/>
    </dgm:pt>
    <dgm:pt modelId="{1FBBEE8F-BC41-4188-A33A-EE30B29D672B}" type="pres">
      <dgm:prSet presAssocID="{0C585652-41A5-487E-BE4F-36CB0841A858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F112A6-3D96-4DF8-8959-B8714E275CDF}" type="presOf" srcId="{94117A05-0350-453D-97AA-4BE9815FD9DA}" destId="{0D2A22EF-F8EC-4D50-8024-FE1A918243E0}" srcOrd="0" destOrd="0" presId="urn:microsoft.com/office/officeart/2011/layout/HexagonRadial"/>
    <dgm:cxn modelId="{248297F6-DB29-430A-96D1-AADBFD1E4E49}" srcId="{F8F68CF2-44AE-4A6F-94CD-4B826E528954}" destId="{94117A05-0350-453D-97AA-4BE9815FD9DA}" srcOrd="3" destOrd="0" parTransId="{56C91CD2-81ED-4368-B045-AE34D0CEDF1D}" sibTransId="{43C9AAE2-048C-4486-A481-76207776ADEC}"/>
    <dgm:cxn modelId="{3FF89BAA-2408-4C93-8E95-E9F89707AFFF}" type="presOf" srcId="{671CE599-036A-446A-BB2F-77A0FE0127B9}" destId="{8F991414-183F-4DA4-8249-0C512308A957}" srcOrd="0" destOrd="0" presId="urn:microsoft.com/office/officeart/2011/layout/HexagonRadial"/>
    <dgm:cxn modelId="{DC08217A-711B-420F-9287-5612DA919837}" srcId="{671CE599-036A-446A-BB2F-77A0FE0127B9}" destId="{5102284E-0605-4A1A-9F2D-81A44A7D7EDB}" srcOrd="1" destOrd="0" parTransId="{0B42290A-2961-4BB2-AAB2-E4B07B8E48F1}" sibTransId="{E1F2F4D0-3B20-4A93-9CB0-CBAEEBF163CB}"/>
    <dgm:cxn modelId="{1B28449A-87F6-40A9-9D6A-EA17F32FC188}" type="presOf" srcId="{21D97E0A-5524-487C-8F6F-7C19DB286992}" destId="{43D517A9-29AF-47D8-B676-82114F6368BA}" srcOrd="0" destOrd="0" presId="urn:microsoft.com/office/officeart/2011/layout/HexagonRadial"/>
    <dgm:cxn modelId="{458F8E64-F272-4556-8F53-979D6241E20E}" srcId="{F8F68CF2-44AE-4A6F-94CD-4B826E528954}" destId="{0C585652-41A5-487E-BE4F-36CB0841A858}" srcOrd="5" destOrd="0" parTransId="{BEB4C989-E871-46C4-A909-C13F97AAA9DC}" sibTransId="{9B98461F-D7FE-41C4-9F56-7962258842E6}"/>
    <dgm:cxn modelId="{44B39C98-002C-4FE0-97BF-A5EB6447FA14}" type="presOf" srcId="{0C585652-41A5-487E-BE4F-36CB0841A858}" destId="{1FBBEE8F-BC41-4188-A33A-EE30B29D672B}" srcOrd="0" destOrd="0" presId="urn:microsoft.com/office/officeart/2011/layout/HexagonRadial"/>
    <dgm:cxn modelId="{7710AFDC-699C-4428-A3A8-7B2E10C5EB00}" srcId="{F8F68CF2-44AE-4A6F-94CD-4B826E528954}" destId="{21D97E0A-5524-487C-8F6F-7C19DB286992}" srcOrd="0" destOrd="0" parTransId="{7AA9E20E-44BB-4DB5-8F53-B6972A67B4A3}" sibTransId="{4F11E4A2-DB02-4A12-AAD6-16BB6AC04B2B}"/>
    <dgm:cxn modelId="{3190654D-932E-45C2-A19E-FBEADFDD43A2}" type="presOf" srcId="{81A532B4-A893-4644-AC68-313648CE9F77}" destId="{D984B396-BB01-4842-9C97-0646642041FB}" srcOrd="0" destOrd="0" presId="urn:microsoft.com/office/officeart/2011/layout/HexagonRadial"/>
    <dgm:cxn modelId="{40F927D4-2AD9-44E1-9800-0262D881B2E5}" srcId="{671CE599-036A-446A-BB2F-77A0FE0127B9}" destId="{F8F68CF2-44AE-4A6F-94CD-4B826E528954}" srcOrd="0" destOrd="0" parTransId="{23080F5D-256B-460A-8485-072009E0914C}" sibTransId="{9FA584D5-59AE-4930-B046-B01278FBA931}"/>
    <dgm:cxn modelId="{96CB6056-042C-4AA7-A026-0E04FC624B25}" type="presOf" srcId="{7AD9816A-7C89-427D-AE97-64BE6863FD94}" destId="{FFB437A9-0BCA-4FAC-B05A-6792C28F8FF8}" srcOrd="0" destOrd="0" presId="urn:microsoft.com/office/officeart/2011/layout/HexagonRadial"/>
    <dgm:cxn modelId="{46BB1182-0E65-4796-B5A5-FFD8213401C5}" srcId="{F8F68CF2-44AE-4A6F-94CD-4B826E528954}" destId="{81A532B4-A893-4644-AC68-313648CE9F77}" srcOrd="4" destOrd="0" parTransId="{83773796-8E24-4501-B14D-F3A30B1E989F}" sibTransId="{55148017-0AC7-41FB-B12C-083E64527290}"/>
    <dgm:cxn modelId="{5CA142D0-726A-472A-AB6A-303B6DA69CE6}" srcId="{F8F68CF2-44AE-4A6F-94CD-4B826E528954}" destId="{26983172-D129-4398-9DC3-89F68CA576CB}" srcOrd="1" destOrd="0" parTransId="{81AB892D-C47A-4347-A86E-A044E00FCA12}" sibTransId="{CC0A4948-2F26-4FE1-BA87-42210F4C78E1}"/>
    <dgm:cxn modelId="{CBA54664-DA15-48A7-A4D1-BCD5DF0183A8}" type="presOf" srcId="{26983172-D129-4398-9DC3-89F68CA576CB}" destId="{A18C6B2E-D131-47BB-8ED6-D91D5D1F74EF}" srcOrd="0" destOrd="0" presId="urn:microsoft.com/office/officeart/2011/layout/HexagonRadial"/>
    <dgm:cxn modelId="{483F1E46-2568-4A0A-8B14-30BBF7AB5980}" type="presOf" srcId="{F8F68CF2-44AE-4A6F-94CD-4B826E528954}" destId="{E7762A2E-5A15-4161-ADEF-1ED01EE5594F}" srcOrd="0" destOrd="0" presId="urn:microsoft.com/office/officeart/2011/layout/HexagonRadial"/>
    <dgm:cxn modelId="{8CE1C054-FFAA-45F0-A611-5F9B735D6D60}" srcId="{F8F68CF2-44AE-4A6F-94CD-4B826E528954}" destId="{7AD9816A-7C89-427D-AE97-64BE6863FD94}" srcOrd="2" destOrd="0" parTransId="{66FBB064-88C9-4CAD-8013-81EB2A21C2EF}" sibTransId="{63473425-FF9D-4272-9FA4-2BD873494966}"/>
    <dgm:cxn modelId="{5C423358-25DC-4EA4-87EA-1D4E76AA985C}" type="presParOf" srcId="{8F991414-183F-4DA4-8249-0C512308A957}" destId="{E7762A2E-5A15-4161-ADEF-1ED01EE5594F}" srcOrd="0" destOrd="0" presId="urn:microsoft.com/office/officeart/2011/layout/HexagonRadial"/>
    <dgm:cxn modelId="{56746BE3-CAF6-46D9-9BA9-5B6F1A252E29}" type="presParOf" srcId="{8F991414-183F-4DA4-8249-0C512308A957}" destId="{D88420EC-CF62-444F-B967-FB15736E3C35}" srcOrd="1" destOrd="0" presId="urn:microsoft.com/office/officeart/2011/layout/HexagonRadial"/>
    <dgm:cxn modelId="{0E20FB76-6E10-49A9-8C20-E50A2B077F5D}" type="presParOf" srcId="{D88420EC-CF62-444F-B967-FB15736E3C35}" destId="{455101CE-B7FB-43DA-BAF3-8A1D199F8ADE}" srcOrd="0" destOrd="0" presId="urn:microsoft.com/office/officeart/2011/layout/HexagonRadial"/>
    <dgm:cxn modelId="{BF8D90C1-7A96-4D45-AFA6-5CD5E3C76C3A}" type="presParOf" srcId="{8F991414-183F-4DA4-8249-0C512308A957}" destId="{43D517A9-29AF-47D8-B676-82114F6368BA}" srcOrd="2" destOrd="0" presId="urn:microsoft.com/office/officeart/2011/layout/HexagonRadial"/>
    <dgm:cxn modelId="{88C3A03A-35BB-4B52-9436-1693E46416C7}" type="presParOf" srcId="{8F991414-183F-4DA4-8249-0C512308A957}" destId="{7E4F4D39-F449-43D1-8051-97C37BC2E428}" srcOrd="3" destOrd="0" presId="urn:microsoft.com/office/officeart/2011/layout/HexagonRadial"/>
    <dgm:cxn modelId="{BFCF7839-0AAD-45E6-AE78-4E62BEDAB515}" type="presParOf" srcId="{7E4F4D39-F449-43D1-8051-97C37BC2E428}" destId="{9F556948-171A-403C-93FE-1FF890F6039C}" srcOrd="0" destOrd="0" presId="urn:microsoft.com/office/officeart/2011/layout/HexagonRadial"/>
    <dgm:cxn modelId="{E8406A06-8B76-436C-A1E1-9DE8CAD45122}" type="presParOf" srcId="{8F991414-183F-4DA4-8249-0C512308A957}" destId="{A18C6B2E-D131-47BB-8ED6-D91D5D1F74EF}" srcOrd="4" destOrd="0" presId="urn:microsoft.com/office/officeart/2011/layout/HexagonRadial"/>
    <dgm:cxn modelId="{F6212D8D-952A-47C2-B1D3-16AD5BE2459F}" type="presParOf" srcId="{8F991414-183F-4DA4-8249-0C512308A957}" destId="{9005B7D2-16E6-411F-8AB0-7BD57C4AE41C}" srcOrd="5" destOrd="0" presId="urn:microsoft.com/office/officeart/2011/layout/HexagonRadial"/>
    <dgm:cxn modelId="{69589639-5DED-41A7-A63E-EFD7C38F78B6}" type="presParOf" srcId="{9005B7D2-16E6-411F-8AB0-7BD57C4AE41C}" destId="{EEEF9C8C-E1E4-47FA-8848-0CCCF3FEF51F}" srcOrd="0" destOrd="0" presId="urn:microsoft.com/office/officeart/2011/layout/HexagonRadial"/>
    <dgm:cxn modelId="{C96FF568-87AE-4B7E-B83A-5F56E28721FF}" type="presParOf" srcId="{8F991414-183F-4DA4-8249-0C512308A957}" destId="{FFB437A9-0BCA-4FAC-B05A-6792C28F8FF8}" srcOrd="6" destOrd="0" presId="urn:microsoft.com/office/officeart/2011/layout/HexagonRadial"/>
    <dgm:cxn modelId="{0A93ABC7-9D62-41E0-969D-A5C1A5A46D8B}" type="presParOf" srcId="{8F991414-183F-4DA4-8249-0C512308A957}" destId="{97D88F29-ACC0-4B41-BF38-9FA6821A9F9A}" srcOrd="7" destOrd="0" presId="urn:microsoft.com/office/officeart/2011/layout/HexagonRadial"/>
    <dgm:cxn modelId="{5DA9B4A3-EB26-465F-A24F-39D390C47C40}" type="presParOf" srcId="{97D88F29-ACC0-4B41-BF38-9FA6821A9F9A}" destId="{0CB15D34-E6D6-4025-B6A6-1FD60584313E}" srcOrd="0" destOrd="0" presId="urn:microsoft.com/office/officeart/2011/layout/HexagonRadial"/>
    <dgm:cxn modelId="{F567C8B4-E85E-495B-AE7B-EBBFC4FD48AF}" type="presParOf" srcId="{8F991414-183F-4DA4-8249-0C512308A957}" destId="{0D2A22EF-F8EC-4D50-8024-FE1A918243E0}" srcOrd="8" destOrd="0" presId="urn:microsoft.com/office/officeart/2011/layout/HexagonRadial"/>
    <dgm:cxn modelId="{DD9EB1DD-ED26-4D11-88C7-7348DFAA7BFB}" type="presParOf" srcId="{8F991414-183F-4DA4-8249-0C512308A957}" destId="{C59A6271-E882-4181-97B9-EE218C654EA1}" srcOrd="9" destOrd="0" presId="urn:microsoft.com/office/officeart/2011/layout/HexagonRadial"/>
    <dgm:cxn modelId="{36C7036D-7AF7-4B05-B1B8-0A58C8762EA2}" type="presParOf" srcId="{C59A6271-E882-4181-97B9-EE218C654EA1}" destId="{6A8D35DF-7D68-4E31-8D63-C9307CC48EBE}" srcOrd="0" destOrd="0" presId="urn:microsoft.com/office/officeart/2011/layout/HexagonRadial"/>
    <dgm:cxn modelId="{9D80E52E-0CC7-4AD3-8464-176AC68104B8}" type="presParOf" srcId="{8F991414-183F-4DA4-8249-0C512308A957}" destId="{D984B396-BB01-4842-9C97-0646642041FB}" srcOrd="10" destOrd="0" presId="urn:microsoft.com/office/officeart/2011/layout/HexagonRadial"/>
    <dgm:cxn modelId="{FEC8C327-C7DC-4B1B-B6A9-01FB02A5C05A}" type="presParOf" srcId="{8F991414-183F-4DA4-8249-0C512308A957}" destId="{3E52DBAC-75D7-4F80-99DF-3ECEDFB4BAFA}" srcOrd="11" destOrd="0" presId="urn:microsoft.com/office/officeart/2011/layout/HexagonRadial"/>
    <dgm:cxn modelId="{6968B8C8-011D-4EA5-825C-3DF5FF7A1748}" type="presParOf" srcId="{3E52DBAC-75D7-4F80-99DF-3ECEDFB4BAFA}" destId="{42DD77E8-6EFA-49CA-98A2-59F07D92A12B}" srcOrd="0" destOrd="0" presId="urn:microsoft.com/office/officeart/2011/layout/HexagonRadial"/>
    <dgm:cxn modelId="{775968F8-7708-469A-9FBD-479833B76815}" type="presParOf" srcId="{8F991414-183F-4DA4-8249-0C512308A957}" destId="{1FBBEE8F-BC41-4188-A33A-EE30B29D672B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0B3E8-7400-4831-8A6D-039798DC37D4}">
      <dsp:nvSpPr>
        <dsp:cNvPr id="0" name=""/>
        <dsp:cNvSpPr/>
      </dsp:nvSpPr>
      <dsp:spPr>
        <a:xfrm>
          <a:off x="3096318" y="2276859"/>
          <a:ext cx="2632463" cy="302071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2060"/>
              </a:solidFill>
            </a:rPr>
            <a:t>Правила безопасного поведения</a:t>
          </a:r>
          <a:endParaRPr lang="ru-RU" sz="3200" b="1" kern="1200" dirty="0">
            <a:solidFill>
              <a:srgbClr val="002060"/>
            </a:solidFill>
          </a:endParaRPr>
        </a:p>
      </dsp:txBody>
      <dsp:txXfrm>
        <a:off x="3224824" y="2405365"/>
        <a:ext cx="2375451" cy="2763703"/>
      </dsp:txXfrm>
    </dsp:sp>
    <dsp:sp modelId="{CDC396B7-3B57-4151-9645-DAE43C993848}">
      <dsp:nvSpPr>
        <dsp:cNvPr id="0" name=""/>
        <dsp:cNvSpPr/>
      </dsp:nvSpPr>
      <dsp:spPr>
        <a:xfrm rot="16149432">
          <a:off x="4121677" y="2012127"/>
          <a:ext cx="52951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29519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CD4FAA-81B8-452A-9BB4-91CC73816AC3}">
      <dsp:nvSpPr>
        <dsp:cNvPr id="0" name=""/>
        <dsp:cNvSpPr/>
      </dsp:nvSpPr>
      <dsp:spPr>
        <a:xfrm>
          <a:off x="3230889" y="368938"/>
          <a:ext cx="2283029" cy="1378458"/>
        </a:xfrm>
        <a:prstGeom prst="roundRect">
          <a:avLst/>
        </a:prstGeom>
        <a:solidFill>
          <a:schemeClr val="accent5">
            <a:hueOff val="2723985"/>
            <a:satOff val="1859"/>
            <a:lumOff val="-52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rgbClr val="002060"/>
              </a:solidFill>
            </a:rPr>
            <a:t>ДОМА</a:t>
          </a:r>
          <a:endParaRPr lang="ru-RU" sz="3500" kern="1200" dirty="0">
            <a:solidFill>
              <a:srgbClr val="002060"/>
            </a:solidFill>
          </a:endParaRPr>
        </a:p>
      </dsp:txBody>
      <dsp:txXfrm>
        <a:off x="3298180" y="436229"/>
        <a:ext cx="2148447" cy="1243876"/>
      </dsp:txXfrm>
    </dsp:sp>
    <dsp:sp modelId="{EA1B63CB-819C-4F1D-AF4B-384BD468A5A2}">
      <dsp:nvSpPr>
        <dsp:cNvPr id="0" name=""/>
        <dsp:cNvSpPr/>
      </dsp:nvSpPr>
      <dsp:spPr>
        <a:xfrm rot="2203633">
          <a:off x="5672130" y="4939941"/>
          <a:ext cx="5707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0770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6043DE-8E3C-4DF8-ABA0-CE22154E5558}">
      <dsp:nvSpPr>
        <dsp:cNvPr id="0" name=""/>
        <dsp:cNvSpPr/>
      </dsp:nvSpPr>
      <dsp:spPr>
        <a:xfrm>
          <a:off x="5969785" y="5110603"/>
          <a:ext cx="2280438" cy="1378458"/>
        </a:xfrm>
        <a:prstGeom prst="roundRect">
          <a:avLst/>
        </a:prstGeom>
        <a:solidFill>
          <a:schemeClr val="accent5">
            <a:hueOff val="5447971"/>
            <a:satOff val="3718"/>
            <a:lumOff val="-104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rgbClr val="002060"/>
              </a:solidFill>
            </a:rPr>
            <a:t>На улице</a:t>
          </a:r>
          <a:endParaRPr lang="ru-RU" sz="3500" kern="1200" dirty="0">
            <a:solidFill>
              <a:srgbClr val="002060"/>
            </a:solidFill>
          </a:endParaRPr>
        </a:p>
      </dsp:txBody>
      <dsp:txXfrm>
        <a:off x="6037076" y="5177894"/>
        <a:ext cx="2145856" cy="1243876"/>
      </dsp:txXfrm>
    </dsp:sp>
    <dsp:sp modelId="{864F4985-C61A-47ED-A539-83CD6A096DFB}">
      <dsp:nvSpPr>
        <dsp:cNvPr id="0" name=""/>
        <dsp:cNvSpPr/>
      </dsp:nvSpPr>
      <dsp:spPr>
        <a:xfrm rot="8644489">
          <a:off x="2526124" y="4925747"/>
          <a:ext cx="63012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0122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6FBAC1-6116-48BD-87E0-4DABB36FADDB}">
      <dsp:nvSpPr>
        <dsp:cNvPr id="0" name=""/>
        <dsp:cNvSpPr/>
      </dsp:nvSpPr>
      <dsp:spPr>
        <a:xfrm>
          <a:off x="534752" y="5110603"/>
          <a:ext cx="2200101" cy="1378458"/>
        </a:xfrm>
        <a:prstGeom prst="roundRect">
          <a:avLst/>
        </a:prstGeom>
        <a:solidFill>
          <a:schemeClr val="accent5">
            <a:hueOff val="8171956"/>
            <a:satOff val="5577"/>
            <a:lumOff val="-156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rgbClr val="002060"/>
              </a:solidFill>
            </a:rPr>
            <a:t>На природе</a:t>
          </a:r>
          <a:endParaRPr lang="ru-RU" sz="3500" kern="1200" dirty="0">
            <a:solidFill>
              <a:srgbClr val="002060"/>
            </a:solidFill>
          </a:endParaRPr>
        </a:p>
      </dsp:txBody>
      <dsp:txXfrm>
        <a:off x="602043" y="5177894"/>
        <a:ext cx="2065519" cy="12438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B13C31-DF29-4A6D-B9CB-EE832BDD171F}">
      <dsp:nvSpPr>
        <dsp:cNvPr id="0" name=""/>
        <dsp:cNvSpPr/>
      </dsp:nvSpPr>
      <dsp:spPr>
        <a:xfrm>
          <a:off x="264297" y="4206639"/>
          <a:ext cx="2599323" cy="2251786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Рыжий зверь в печи сидит, он от злости ест дрова, целый час, а, может два, ты его рукой не тронь, искусает всю ладонь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695352" y="4580061"/>
        <a:ext cx="1737213" cy="1504942"/>
      </dsp:txXfrm>
    </dsp:sp>
    <dsp:sp modelId="{5F462D3A-9671-463F-8786-FD269A7592D9}">
      <dsp:nvSpPr>
        <dsp:cNvPr id="0" name=""/>
        <dsp:cNvSpPr/>
      </dsp:nvSpPr>
      <dsp:spPr>
        <a:xfrm>
          <a:off x="4492323" y="913491"/>
          <a:ext cx="1055442" cy="909403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F73026-9B28-45DA-87F0-C5FC6E46EC4E}">
      <dsp:nvSpPr>
        <dsp:cNvPr id="0" name=""/>
        <dsp:cNvSpPr/>
      </dsp:nvSpPr>
      <dsp:spPr>
        <a:xfrm>
          <a:off x="3268181" y="-4"/>
          <a:ext cx="2794611" cy="2274061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Смел огонь, они смелее,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Он силён, они сильнее,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Их огнём не испугать, им к огню не привыкать!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717632" y="365728"/>
        <a:ext cx="1895709" cy="1542597"/>
      </dsp:txXfrm>
    </dsp:sp>
    <dsp:sp modelId="{B21A9CC8-2E2E-4B81-90DE-6DF0CBB0D3A0}">
      <dsp:nvSpPr>
        <dsp:cNvPr id="0" name=""/>
        <dsp:cNvSpPr/>
      </dsp:nvSpPr>
      <dsp:spPr>
        <a:xfrm>
          <a:off x="5716454" y="2281650"/>
          <a:ext cx="1055442" cy="909403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BEED79-307E-4B21-BB1C-F6AEAA766447}">
      <dsp:nvSpPr>
        <dsp:cNvPr id="0" name=""/>
        <dsp:cNvSpPr/>
      </dsp:nvSpPr>
      <dsp:spPr>
        <a:xfrm>
          <a:off x="6411843" y="865457"/>
          <a:ext cx="2724485" cy="2333062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1634391"/>
            <a:satOff val="1115"/>
            <a:lumOff val="-31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Что за тесный, тесный дом? Сто сестричек жмутся в нём. И любая из сестричек может вспыхнуть, как костёр. Не шути с сестричками, тоненькими…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6861069" y="1250143"/>
        <a:ext cx="1826033" cy="1563690"/>
      </dsp:txXfrm>
    </dsp:sp>
    <dsp:sp modelId="{D88280F3-E070-4E59-AACE-058A7760E200}">
      <dsp:nvSpPr>
        <dsp:cNvPr id="0" name=""/>
        <dsp:cNvSpPr/>
      </dsp:nvSpPr>
      <dsp:spPr>
        <a:xfrm>
          <a:off x="5788469" y="4009841"/>
          <a:ext cx="1055442" cy="909403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39725A-50A6-4389-B504-8B9D3E0353A6}">
      <dsp:nvSpPr>
        <dsp:cNvPr id="0" name=""/>
        <dsp:cNvSpPr/>
      </dsp:nvSpPr>
      <dsp:spPr>
        <a:xfrm>
          <a:off x="6532218" y="3990609"/>
          <a:ext cx="2604110" cy="2310116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3268782"/>
            <a:satOff val="2231"/>
            <a:lumOff val="-62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Я мчусь с сиреной на пожар, везу я воду с пеной.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Потушим вмиг огонь и жар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Мы быстро, словно стрелы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6970723" y="4379608"/>
        <a:ext cx="1727100" cy="1532118"/>
      </dsp:txXfrm>
    </dsp:sp>
    <dsp:sp modelId="{618D5F58-5E72-4D90-88F2-03CB2BB9ED54}">
      <dsp:nvSpPr>
        <dsp:cNvPr id="0" name=""/>
        <dsp:cNvSpPr/>
      </dsp:nvSpPr>
      <dsp:spPr>
        <a:xfrm>
          <a:off x="2548106" y="4081843"/>
          <a:ext cx="1055442" cy="909403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13BED8-1218-4783-8E46-24DB4F337F30}">
      <dsp:nvSpPr>
        <dsp:cNvPr id="0" name=""/>
        <dsp:cNvSpPr/>
      </dsp:nvSpPr>
      <dsp:spPr>
        <a:xfrm>
          <a:off x="3340186" y="4439234"/>
          <a:ext cx="2707269" cy="2323463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4903174"/>
            <a:satOff val="3346"/>
            <a:lumOff val="-94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Заклубился дым угарный, гарью комната полна. Что пожарный надевает? Без чего никак нельзя?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787063" y="4822758"/>
        <a:ext cx="1813515" cy="1556415"/>
      </dsp:txXfrm>
    </dsp:sp>
    <dsp:sp modelId="{A779ED7A-0632-4985-8867-1C4CC30E6EEF}">
      <dsp:nvSpPr>
        <dsp:cNvPr id="0" name=""/>
        <dsp:cNvSpPr/>
      </dsp:nvSpPr>
      <dsp:spPr>
        <a:xfrm>
          <a:off x="2404091" y="2353652"/>
          <a:ext cx="1055442" cy="909403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DA9BBD-22DE-4BE0-BC9A-B950958525C9}">
      <dsp:nvSpPr>
        <dsp:cNvPr id="0" name=""/>
        <dsp:cNvSpPr/>
      </dsp:nvSpPr>
      <dsp:spPr>
        <a:xfrm>
          <a:off x="74621" y="859316"/>
          <a:ext cx="2684551" cy="2333042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6537565"/>
            <a:satOff val="4462"/>
            <a:lumOff val="-125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Висит – молчит, а перевернёшь, зашипит и пена летит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520517" y="1246827"/>
        <a:ext cx="1792759" cy="1558020"/>
      </dsp:txXfrm>
    </dsp:sp>
    <dsp:sp modelId="{8AFA5D21-F1BC-4120-A887-9DC64768A5E9}">
      <dsp:nvSpPr>
        <dsp:cNvPr id="0" name=""/>
        <dsp:cNvSpPr/>
      </dsp:nvSpPr>
      <dsp:spPr>
        <a:xfrm>
          <a:off x="3268184" y="2227473"/>
          <a:ext cx="2829891" cy="2316106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8171956"/>
            <a:satOff val="5577"/>
            <a:lumOff val="-156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Днем ли, ночью, утром рано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Если что – то загорится,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То пожарная охрана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На подмогу быстро мчится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Крепко помните друзья,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Что с огнем шутить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НЕЛЬЗЯ!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3724579" y="2601006"/>
        <a:ext cx="1917101" cy="15690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72155-0385-47D5-BDBD-D35593E6881B}">
      <dsp:nvSpPr>
        <dsp:cNvPr id="0" name=""/>
        <dsp:cNvSpPr/>
      </dsp:nvSpPr>
      <dsp:spPr>
        <a:xfrm>
          <a:off x="3290821" y="2194057"/>
          <a:ext cx="2709377" cy="2345447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Три разноцветных круга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Мигают друг за другом.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Светятся, мигают –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Людям помогают</a:t>
          </a:r>
          <a:r>
            <a:rPr lang="ru-RU" sz="1400" kern="1200" dirty="0" smtClean="0"/>
            <a:t>. </a:t>
          </a:r>
          <a:endParaRPr lang="ru-RU" sz="1400" kern="1200" dirty="0"/>
        </a:p>
      </dsp:txBody>
      <dsp:txXfrm>
        <a:off x="3739967" y="2582873"/>
        <a:ext cx="1811085" cy="1567815"/>
      </dsp:txXfrm>
    </dsp:sp>
    <dsp:sp modelId="{9DADB6AC-7D93-426B-8BE5-72485DAF2212}">
      <dsp:nvSpPr>
        <dsp:cNvPr id="0" name=""/>
        <dsp:cNvSpPr/>
      </dsp:nvSpPr>
      <dsp:spPr>
        <a:xfrm>
          <a:off x="1115620" y="1412772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72C099-151B-42A3-8643-ED11F06E402A}">
      <dsp:nvSpPr>
        <dsp:cNvPr id="0" name=""/>
        <dsp:cNvSpPr/>
      </dsp:nvSpPr>
      <dsp:spPr>
        <a:xfrm>
          <a:off x="3347867" y="7645"/>
          <a:ext cx="2632235" cy="2084888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Грозно мчат автомобили,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Как железная река!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Чтоб тебя не раздавили,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Словно хрупкого жучка, –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Под дорогой, словно грот,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Есть...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3765771" y="338650"/>
        <a:ext cx="1796427" cy="1422878"/>
      </dsp:txXfrm>
    </dsp:sp>
    <dsp:sp modelId="{4DE50BAA-8126-474C-9FCA-7506BB47BEDA}">
      <dsp:nvSpPr>
        <dsp:cNvPr id="0" name=""/>
        <dsp:cNvSpPr/>
      </dsp:nvSpPr>
      <dsp:spPr>
        <a:xfrm>
          <a:off x="5724127" y="2348882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DEAC71-9F30-47E5-9E06-60EB2CD73CA1}">
      <dsp:nvSpPr>
        <dsp:cNvPr id="0" name=""/>
        <dsp:cNvSpPr/>
      </dsp:nvSpPr>
      <dsp:spPr>
        <a:xfrm>
          <a:off x="6372196" y="836716"/>
          <a:ext cx="2519916" cy="2281638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1634391"/>
            <a:satOff val="1115"/>
            <a:lumOff val="-31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Ясным утром вдоль дороги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На траве блестит роса,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Крутят ноги вдоль дороги 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Два весёлых колеса,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У загадки есть ответ: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Это мой…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803124" y="1226897"/>
        <a:ext cx="1658060" cy="1501276"/>
      </dsp:txXfrm>
    </dsp:sp>
    <dsp:sp modelId="{C954230D-BC4F-4F15-8FB0-CF07D4C2BE2D}">
      <dsp:nvSpPr>
        <dsp:cNvPr id="0" name=""/>
        <dsp:cNvSpPr/>
      </dsp:nvSpPr>
      <dsp:spPr>
        <a:xfrm>
          <a:off x="5652121" y="3789038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BF7E68-2258-49B7-BC69-EBEF7CD3E04C}">
      <dsp:nvSpPr>
        <dsp:cNvPr id="0" name=""/>
        <dsp:cNvSpPr/>
      </dsp:nvSpPr>
      <dsp:spPr>
        <a:xfrm>
          <a:off x="6551930" y="3789050"/>
          <a:ext cx="2592069" cy="2281638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3268782"/>
            <a:satOff val="2231"/>
            <a:lumOff val="-62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Для этого коня еда – бензин, и  масло, и вода.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На лугу он не пасётся, по дороге он несётся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985865" y="4171016"/>
        <a:ext cx="1724199" cy="1517706"/>
      </dsp:txXfrm>
    </dsp:sp>
    <dsp:sp modelId="{957FA2A6-3406-4D00-BD02-FEFCEECAE000}">
      <dsp:nvSpPr>
        <dsp:cNvPr id="0" name=""/>
        <dsp:cNvSpPr/>
      </dsp:nvSpPr>
      <dsp:spPr>
        <a:xfrm>
          <a:off x="2627779" y="3861051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977CEB-0525-49F1-AB87-1326106D252C}">
      <dsp:nvSpPr>
        <dsp:cNvPr id="0" name=""/>
        <dsp:cNvSpPr/>
      </dsp:nvSpPr>
      <dsp:spPr>
        <a:xfrm>
          <a:off x="3434837" y="4651909"/>
          <a:ext cx="2582275" cy="2195295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4903174"/>
            <a:satOff val="3346"/>
            <a:lumOff val="-94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Дом по улице идет, на работу всех везёт. Не на тонких курьих ножках, а в резиновых сапожках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3859092" y="5012585"/>
        <a:ext cx="1733765" cy="1473943"/>
      </dsp:txXfrm>
    </dsp:sp>
    <dsp:sp modelId="{5C886411-C65F-4D3D-99A1-C1E2B212D627}">
      <dsp:nvSpPr>
        <dsp:cNvPr id="0" name=""/>
        <dsp:cNvSpPr/>
      </dsp:nvSpPr>
      <dsp:spPr>
        <a:xfrm>
          <a:off x="2555771" y="2348877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B5D62A-1928-474E-888F-FD46EF5E41C7}">
      <dsp:nvSpPr>
        <dsp:cNvPr id="0" name=""/>
        <dsp:cNvSpPr/>
      </dsp:nvSpPr>
      <dsp:spPr>
        <a:xfrm>
          <a:off x="251529" y="3861055"/>
          <a:ext cx="2652330" cy="2230163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6537565"/>
            <a:satOff val="4462"/>
            <a:lumOff val="-125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В этом месте, как ни странно, 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Ждут чего-то постоянно. 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Кто-то, сидя, кто-то стоя... 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Что за место здесь такое? </a:t>
          </a:r>
          <a:br>
            <a:rPr lang="ru-RU" sz="1400" kern="1200" dirty="0" smtClean="0">
              <a:solidFill>
                <a:schemeClr val="tx1"/>
              </a:solidFill>
            </a:rPr>
          </a:br>
          <a:endParaRPr lang="ru-RU" sz="1400" kern="1200" dirty="0">
            <a:solidFill>
              <a:schemeClr val="tx1"/>
            </a:solidFill>
          </a:endParaRPr>
        </a:p>
      </dsp:txBody>
      <dsp:txXfrm>
        <a:off x="684942" y="4225483"/>
        <a:ext cx="1785504" cy="1501307"/>
      </dsp:txXfrm>
    </dsp:sp>
    <dsp:sp modelId="{1F38B900-D784-4363-8AA1-5B7B17738024}">
      <dsp:nvSpPr>
        <dsp:cNvPr id="0" name=""/>
        <dsp:cNvSpPr/>
      </dsp:nvSpPr>
      <dsp:spPr>
        <a:xfrm>
          <a:off x="251517" y="980723"/>
          <a:ext cx="2592069" cy="2204445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8171956"/>
            <a:satOff val="5577"/>
            <a:lumOff val="-156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Вот дорожная загадка: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Как зовется та лошадка,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Что легла на переходы,</a:t>
          </a:r>
          <a:br>
            <a:rPr lang="ru-RU" sz="1400" kern="1200" dirty="0" smtClean="0">
              <a:solidFill>
                <a:schemeClr val="tx1"/>
              </a:solidFill>
            </a:rPr>
          </a:br>
          <a:r>
            <a:rPr lang="ru-RU" sz="1400" kern="1200" dirty="0" smtClean="0">
              <a:solidFill>
                <a:schemeClr val="tx1"/>
              </a:solidFill>
            </a:rPr>
            <a:t>Где шагают пешеходы?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77459" y="1342969"/>
        <a:ext cx="1740185" cy="14799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762A2E-5A15-4161-ADEF-1ED01EE5594F}">
      <dsp:nvSpPr>
        <dsp:cNvPr id="0" name=""/>
        <dsp:cNvSpPr/>
      </dsp:nvSpPr>
      <dsp:spPr>
        <a:xfrm>
          <a:off x="3165650" y="2212390"/>
          <a:ext cx="2812044" cy="2432532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На минуту в землю врос разноцветный чудо-мост.</a:t>
          </a:r>
          <a:br>
            <a:rPr lang="ru-RU" sz="1600" kern="1200" dirty="0" smtClean="0">
              <a:solidFill>
                <a:schemeClr val="tx1"/>
              </a:solidFill>
            </a:rPr>
          </a:br>
          <a:r>
            <a:rPr lang="ru-RU" sz="1600" kern="1200" dirty="0" smtClean="0">
              <a:solidFill>
                <a:schemeClr val="tx1"/>
              </a:solidFill>
            </a:rPr>
            <a:t>Чудо-мастер мастерил мост высокий без перил.</a:t>
          </a:r>
          <a:br>
            <a:rPr lang="ru-RU" sz="1600" kern="1200" dirty="0" smtClean="0">
              <a:solidFill>
                <a:schemeClr val="tx1"/>
              </a:solidFill>
            </a:rPr>
          </a:br>
          <a:endParaRPr lang="ru-RU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631645" y="2615495"/>
        <a:ext cx="1880054" cy="1626322"/>
      </dsp:txXfrm>
    </dsp:sp>
    <dsp:sp modelId="{9F556948-171A-403C-93FE-1FF890F6039C}">
      <dsp:nvSpPr>
        <dsp:cNvPr id="0" name=""/>
        <dsp:cNvSpPr/>
      </dsp:nvSpPr>
      <dsp:spPr>
        <a:xfrm>
          <a:off x="4926530" y="1048588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D517A9-29AF-47D8-B676-82114F6368BA}">
      <dsp:nvSpPr>
        <dsp:cNvPr id="0" name=""/>
        <dsp:cNvSpPr/>
      </dsp:nvSpPr>
      <dsp:spPr>
        <a:xfrm>
          <a:off x="3424680" y="0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Утром бусы засверкали,</a:t>
          </a:r>
          <a:br>
            <a:rPr lang="ru-RU" sz="1600" kern="1200" dirty="0" smtClean="0">
              <a:solidFill>
                <a:schemeClr val="tx1"/>
              </a:solidFill>
            </a:rPr>
          </a:br>
          <a:r>
            <a:rPr lang="ru-RU" sz="1600" kern="1200" dirty="0" smtClean="0">
              <a:solidFill>
                <a:schemeClr val="tx1"/>
              </a:solidFill>
            </a:rPr>
            <a:t>Всю траву собой заткали,</a:t>
          </a:r>
          <a:br>
            <a:rPr lang="ru-RU" sz="1600" kern="1200" dirty="0" smtClean="0">
              <a:solidFill>
                <a:schemeClr val="tx1"/>
              </a:solidFill>
            </a:rPr>
          </a:br>
          <a:r>
            <a:rPr lang="ru-RU" sz="1600" kern="1200" dirty="0" smtClean="0">
              <a:solidFill>
                <a:schemeClr val="tx1"/>
              </a:solidFill>
            </a:rPr>
            <a:t>А пошли искать их днем, —</a:t>
          </a:r>
          <a:br>
            <a:rPr lang="ru-RU" sz="1600" kern="1200" dirty="0" smtClean="0">
              <a:solidFill>
                <a:schemeClr val="tx1"/>
              </a:solidFill>
            </a:rPr>
          </a:br>
          <a:r>
            <a:rPr lang="ru-RU" sz="1600" kern="1200" dirty="0" smtClean="0">
              <a:solidFill>
                <a:schemeClr val="tx1"/>
              </a:solidFill>
            </a:rPr>
            <a:t>Ищем, ищем, не найдем!</a:t>
          </a:r>
          <a:br>
            <a:rPr lang="ru-RU" sz="1600" kern="1200" dirty="0" smtClean="0">
              <a:solidFill>
                <a:schemeClr val="tx1"/>
              </a:solidFill>
            </a:rPr>
          </a:br>
          <a:endParaRPr lang="ru-RU" sz="1600" kern="1200" dirty="0">
            <a:solidFill>
              <a:schemeClr val="tx1"/>
            </a:solidFill>
          </a:endParaRPr>
        </a:p>
      </dsp:txBody>
      <dsp:txXfrm>
        <a:off x="3806577" y="330385"/>
        <a:ext cx="1540656" cy="1332850"/>
      </dsp:txXfrm>
    </dsp:sp>
    <dsp:sp modelId="{EEEF9C8C-E1E4-47FA-8848-0CCCF3FEF51F}">
      <dsp:nvSpPr>
        <dsp:cNvPr id="0" name=""/>
        <dsp:cNvSpPr/>
      </dsp:nvSpPr>
      <dsp:spPr>
        <a:xfrm>
          <a:off x="6164772" y="2757601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8C6B2E-D131-47BB-8ED6-D91D5D1F74EF}">
      <dsp:nvSpPr>
        <dsp:cNvPr id="0" name=""/>
        <dsp:cNvSpPr/>
      </dsp:nvSpPr>
      <dsp:spPr>
        <a:xfrm>
          <a:off x="5538129" y="1226210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1634391"/>
            <a:satOff val="1115"/>
            <a:lumOff val="-31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Живет без тела, говорит без языка, никто его не видит, а всякий слышит.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5920026" y="1556595"/>
        <a:ext cx="1540656" cy="1332850"/>
      </dsp:txXfrm>
    </dsp:sp>
    <dsp:sp modelId="{0CB15D34-E6D6-4025-B6A6-1FD60584313E}">
      <dsp:nvSpPr>
        <dsp:cNvPr id="0" name=""/>
        <dsp:cNvSpPr/>
      </dsp:nvSpPr>
      <dsp:spPr>
        <a:xfrm>
          <a:off x="5304609" y="4686757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B437A9-0BCA-4FAC-B05A-6792C28F8FF8}">
      <dsp:nvSpPr>
        <dsp:cNvPr id="0" name=""/>
        <dsp:cNvSpPr/>
      </dsp:nvSpPr>
      <dsp:spPr>
        <a:xfrm>
          <a:off x="5538129" y="3636797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3268782"/>
            <a:satOff val="2231"/>
            <a:lumOff val="-62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Он и летом, и зимой – между небом и землей.</a:t>
          </a:r>
          <a:br>
            <a:rPr lang="ru-RU" sz="1600" kern="1200" dirty="0" smtClean="0">
              <a:solidFill>
                <a:schemeClr val="tx1"/>
              </a:solidFill>
            </a:rPr>
          </a:br>
          <a:r>
            <a:rPr lang="ru-RU" sz="1600" kern="1200" dirty="0" smtClean="0">
              <a:solidFill>
                <a:schemeClr val="tx1"/>
              </a:solidFill>
            </a:rPr>
            <a:t>Хоть всю жизнь к нему иди – он все будет впереди.</a:t>
          </a:r>
          <a:br>
            <a:rPr lang="ru-RU" sz="1600" kern="1200" dirty="0" smtClean="0">
              <a:solidFill>
                <a:schemeClr val="tx1"/>
              </a:solidFill>
            </a:rPr>
          </a:br>
          <a:endParaRPr lang="ru-RU" sz="1600" kern="1200" dirty="0">
            <a:solidFill>
              <a:schemeClr val="tx1"/>
            </a:solidFill>
          </a:endParaRPr>
        </a:p>
      </dsp:txBody>
      <dsp:txXfrm>
        <a:off x="5920026" y="3967182"/>
        <a:ext cx="1540656" cy="1332850"/>
      </dsp:txXfrm>
    </dsp:sp>
    <dsp:sp modelId="{6A8D35DF-7D68-4E31-8D63-C9307CC48EBE}">
      <dsp:nvSpPr>
        <dsp:cNvPr id="0" name=""/>
        <dsp:cNvSpPr/>
      </dsp:nvSpPr>
      <dsp:spPr>
        <a:xfrm>
          <a:off x="3170883" y="4887010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2A22EF-F8EC-4D50-8024-FE1A918243E0}">
      <dsp:nvSpPr>
        <dsp:cNvPr id="0" name=""/>
        <dsp:cNvSpPr/>
      </dsp:nvSpPr>
      <dsp:spPr>
        <a:xfrm>
          <a:off x="3424680" y="4864379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4903174"/>
            <a:satOff val="3346"/>
            <a:lumOff val="-94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Пушистая вата плывет куда то:</a:t>
          </a:r>
          <a:br>
            <a:rPr lang="ru-RU" sz="1600" kern="1200" dirty="0" smtClean="0">
              <a:solidFill>
                <a:schemeClr val="tx1"/>
              </a:solidFill>
            </a:rPr>
          </a:br>
          <a:r>
            <a:rPr lang="ru-RU" sz="1600" kern="1200" dirty="0" smtClean="0">
              <a:solidFill>
                <a:schemeClr val="tx1"/>
              </a:solidFill>
            </a:rPr>
            <a:t>Чем вата ниже, тем дождик ближе.</a:t>
          </a:r>
          <a:br>
            <a:rPr lang="ru-RU" sz="1600" kern="1200" dirty="0" smtClean="0">
              <a:solidFill>
                <a:schemeClr val="tx1"/>
              </a:solidFill>
            </a:rPr>
          </a:br>
          <a:endParaRPr lang="ru-RU" sz="1600" kern="1200" dirty="0">
            <a:solidFill>
              <a:schemeClr val="tx1"/>
            </a:solidFill>
          </a:endParaRPr>
        </a:p>
      </dsp:txBody>
      <dsp:txXfrm>
        <a:off x="3806577" y="5194764"/>
        <a:ext cx="1540656" cy="1332850"/>
      </dsp:txXfrm>
    </dsp:sp>
    <dsp:sp modelId="{42DD77E8-6EFA-49CA-98A2-59F07D92A12B}">
      <dsp:nvSpPr>
        <dsp:cNvPr id="0" name=""/>
        <dsp:cNvSpPr/>
      </dsp:nvSpPr>
      <dsp:spPr>
        <a:xfrm>
          <a:off x="1912364" y="3178682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84B396-BB01-4842-9C97-0646642041FB}">
      <dsp:nvSpPr>
        <dsp:cNvPr id="0" name=""/>
        <dsp:cNvSpPr/>
      </dsp:nvSpPr>
      <dsp:spPr>
        <a:xfrm>
          <a:off x="1301419" y="3638168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6537565"/>
            <a:satOff val="4462"/>
            <a:lumOff val="-125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Кто бежит по горным склонам,</a:t>
          </a:r>
          <a:br>
            <a:rPr lang="ru-RU" sz="1600" kern="1200" dirty="0" smtClean="0">
              <a:solidFill>
                <a:schemeClr val="tx1"/>
              </a:solidFill>
            </a:rPr>
          </a:br>
          <a:r>
            <a:rPr lang="ru-RU" sz="1600" kern="1200" dirty="0" smtClean="0">
              <a:solidFill>
                <a:schemeClr val="tx1"/>
              </a:solidFill>
            </a:rPr>
            <a:t>Тараторит сам с собой</a:t>
          </a:r>
          <a:br>
            <a:rPr lang="ru-RU" sz="1600" kern="1200" dirty="0" smtClean="0">
              <a:solidFill>
                <a:schemeClr val="tx1"/>
              </a:solidFill>
            </a:rPr>
          </a:br>
          <a:r>
            <a:rPr lang="ru-RU" sz="1600" kern="1200" dirty="0" smtClean="0">
              <a:solidFill>
                <a:schemeClr val="tx1"/>
              </a:solidFill>
            </a:rPr>
            <a:t>И в густой траве зелёной</a:t>
          </a:r>
          <a:br>
            <a:rPr lang="ru-RU" sz="1600" kern="1200" dirty="0" smtClean="0">
              <a:solidFill>
                <a:schemeClr val="tx1"/>
              </a:solidFill>
            </a:rPr>
          </a:br>
          <a:r>
            <a:rPr lang="ru-RU" sz="1600" kern="1200" dirty="0" smtClean="0">
              <a:solidFill>
                <a:schemeClr val="tx1"/>
              </a:solidFill>
            </a:rPr>
            <a:t>Прячет хвостик голубой?</a:t>
          </a:r>
          <a:br>
            <a:rPr lang="ru-RU" sz="1600" kern="1200" dirty="0" smtClean="0">
              <a:solidFill>
                <a:schemeClr val="tx1"/>
              </a:solidFill>
            </a:rPr>
          </a:br>
          <a:endParaRPr lang="ru-RU" sz="1600" kern="1200" dirty="0">
            <a:solidFill>
              <a:schemeClr val="tx1"/>
            </a:solidFill>
          </a:endParaRPr>
        </a:p>
      </dsp:txBody>
      <dsp:txXfrm>
        <a:off x="1683316" y="3968553"/>
        <a:ext cx="1540656" cy="1332850"/>
      </dsp:txXfrm>
    </dsp:sp>
    <dsp:sp modelId="{1FBBEE8F-BC41-4188-A33A-EE30B29D672B}">
      <dsp:nvSpPr>
        <dsp:cNvPr id="0" name=""/>
        <dsp:cNvSpPr/>
      </dsp:nvSpPr>
      <dsp:spPr>
        <a:xfrm>
          <a:off x="1301419" y="1223467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8171956"/>
            <a:satOff val="5577"/>
            <a:lumOff val="-156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Без рук, без ног, зато с рогами,</a:t>
          </a:r>
          <a:br>
            <a:rPr lang="ru-RU" sz="1600" kern="1200" dirty="0" smtClean="0">
              <a:solidFill>
                <a:schemeClr val="tx1"/>
              </a:solidFill>
            </a:rPr>
          </a:br>
          <a:r>
            <a:rPr lang="ru-RU" sz="1600" kern="1200" dirty="0" smtClean="0">
              <a:solidFill>
                <a:schemeClr val="tx1"/>
              </a:solidFill>
            </a:rPr>
            <a:t>А ходит он под небесами.</a:t>
          </a:r>
          <a:br>
            <a:rPr lang="ru-RU" sz="1600" kern="1200" dirty="0" smtClean="0">
              <a:solidFill>
                <a:schemeClr val="tx1"/>
              </a:solidFill>
            </a:rPr>
          </a:br>
          <a:endParaRPr lang="ru-RU" sz="1600" kern="1200" dirty="0">
            <a:solidFill>
              <a:schemeClr val="tx1"/>
            </a:solidFill>
          </a:endParaRPr>
        </a:p>
      </dsp:txBody>
      <dsp:txXfrm>
        <a:off x="1683316" y="1553852"/>
        <a:ext cx="1540656" cy="13328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Радиальный шестиугольник"/>
  <dgm:desc val="Служит для отображения последовательного процесса, связанного с центральной идеей или темой. Ограничен шестью фигурами уровня 2. Рекомендуется использовать небольшие объемы текста. Неиспользуемый текст не отображается, но доступен при переключении макетов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Радиальный шестиугольник"/>
  <dgm:desc val="Служит для отображения последовательного процесса, связанного с центральной идеей или темой. Ограничен шестью фигурами уровня 2. Рекомендуется использовать небольшие объемы текста. Неиспользуемый текст не отображается, но доступен при переключении макетов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Радиальный шестиугольник"/>
  <dgm:desc val="Служит для отображения последовательного процесса, связанного с центральной идеей или темой. Ограничен шестью фигурами уровня 2. Рекомендуется использовать небольшие объемы текста. Неиспользуемый текст не отображается, но доступен при переключении макетов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1FCFD-BA05-450D-B8C4-610CF0CE90C8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ADC-7F90-4864-8D11-EDD723860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299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1FCFD-BA05-450D-B8C4-610CF0CE90C8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ADC-7F90-4864-8D11-EDD723860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869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1FCFD-BA05-450D-B8C4-610CF0CE90C8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ADC-7F90-4864-8D11-EDD723860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59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1FCFD-BA05-450D-B8C4-610CF0CE90C8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ADC-7F90-4864-8D11-EDD723860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555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1FCFD-BA05-450D-B8C4-610CF0CE90C8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ADC-7F90-4864-8D11-EDD723860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680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1FCFD-BA05-450D-B8C4-610CF0CE90C8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ADC-7F90-4864-8D11-EDD723860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563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1FCFD-BA05-450D-B8C4-610CF0CE90C8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ADC-7F90-4864-8D11-EDD723860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679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1FCFD-BA05-450D-B8C4-610CF0CE90C8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ADC-7F90-4864-8D11-EDD723860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72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1FCFD-BA05-450D-B8C4-610CF0CE90C8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ADC-7F90-4864-8D11-EDD723860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20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1FCFD-BA05-450D-B8C4-610CF0CE90C8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ADC-7F90-4864-8D11-EDD723860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58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1FCFD-BA05-450D-B8C4-610CF0CE90C8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ADC-7F90-4864-8D11-EDD723860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13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1FCFD-BA05-450D-B8C4-610CF0CE90C8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E4ADC-7F90-4864-8D11-EDD723860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029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404664"/>
            <a:ext cx="52675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НАВСТРЕЧУ ЛЕТУ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3118" y="543018"/>
            <a:ext cx="6336704" cy="64662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sz="8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65" y="278762"/>
            <a:ext cx="8640959" cy="6480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971600" y="866329"/>
            <a:ext cx="52675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НАВСТРЕЧУ ЛЕТУ</a:t>
            </a:r>
            <a:endParaRPr lang="ru-RU" sz="5400" b="1" cap="none" spc="0" dirty="0">
              <a:ln w="11430"/>
              <a:solidFill>
                <a:schemeClr val="accent4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670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426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3530243"/>
            <a:ext cx="426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670" y="299244"/>
            <a:ext cx="4111001" cy="3045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669" y="3530243"/>
            <a:ext cx="4111001" cy="309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883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3851275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126" y="133144"/>
            <a:ext cx="4476544" cy="2961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1" y="3467730"/>
            <a:ext cx="3792537" cy="323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891" y="3467712"/>
            <a:ext cx="4596777" cy="3057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47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2"/>
            <a:ext cx="4345518" cy="6596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1852612" cy="273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981" y="170281"/>
            <a:ext cx="4458404" cy="6571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141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u="sng" dirty="0" smtClean="0"/>
              <a:t>Правила поведения на природе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- поведение на водоёмах</a:t>
            </a:r>
            <a:br>
              <a:rPr lang="ru-RU" sz="3100" dirty="0" smtClean="0"/>
            </a:br>
            <a:r>
              <a:rPr lang="ru-RU" sz="3100" dirty="0" smtClean="0"/>
              <a:t>- поведение в лесу</a:t>
            </a:r>
            <a:endParaRPr lang="ru-RU" sz="31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3515692"/>
            <a:ext cx="4301792" cy="3228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113" y="1268760"/>
            <a:ext cx="4438650" cy="334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136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42772308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599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2"/>
            <a:ext cx="4314835" cy="6596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298" y="144462"/>
            <a:ext cx="4491264" cy="6596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462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42672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9666"/>
            <a:ext cx="4267200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771" y="2708920"/>
            <a:ext cx="4238153" cy="3997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804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324138"/>
            <a:ext cx="42672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508" y="314613"/>
            <a:ext cx="4267200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3573016"/>
            <a:ext cx="4267200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508" y="3580475"/>
            <a:ext cx="4267200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028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4133551" cy="6547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44463"/>
            <a:ext cx="4355210" cy="6547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399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1523"/>
            <a:ext cx="3995489" cy="6534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144462"/>
            <a:ext cx="4206325" cy="6534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094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Схема 19"/>
          <p:cNvGraphicFramePr/>
          <p:nvPr>
            <p:extLst>
              <p:ext uri="{D42A27DB-BD31-4B8C-83A1-F6EECF244321}">
                <p14:modId xmlns:p14="http://schemas.microsoft.com/office/powerpoint/2010/main" val="3236715218"/>
              </p:ext>
            </p:extLst>
          </p:nvPr>
        </p:nvGraphicFramePr>
        <p:xfrm>
          <a:off x="179512" y="0"/>
          <a:ext cx="878497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34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59" y="188640"/>
            <a:ext cx="8894654" cy="645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628800"/>
            <a:ext cx="7992888" cy="4392488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3155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внимание! </a:t>
            </a:r>
            <a:br>
              <a:rPr lang="ru-RU" b="1" dirty="0" smtClean="0">
                <a:ln w="3155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3155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Приятного отдыха и до встречи в новом учебном году!</a:t>
            </a:r>
            <a:br>
              <a:rPr lang="ru-RU" b="1" dirty="0" smtClean="0">
                <a:ln w="3155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3155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3155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3200" b="1" dirty="0" smtClean="0">
                <a:ln w="3155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Подготовила педагог-психолог</a:t>
            </a:r>
            <a:br>
              <a:rPr lang="ru-RU" sz="3200" b="1" dirty="0" smtClean="0">
                <a:ln w="3155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3200" b="1" dirty="0" smtClean="0">
                <a:ln w="3155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ГБС(К)ОУ школы-интерната №17</a:t>
            </a:r>
            <a:br>
              <a:rPr lang="ru-RU" sz="3200" b="1" dirty="0" smtClean="0">
                <a:ln w="3155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3200" b="1" dirty="0" err="1" smtClean="0">
                <a:ln w="3155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Бушмелева</a:t>
            </a:r>
            <a:r>
              <a:rPr lang="ru-RU" sz="3200" b="1" dirty="0" smtClean="0">
                <a:ln w="3155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Е.А.</a:t>
            </a:r>
            <a:endParaRPr lang="ru-RU" sz="3200" b="1" dirty="0">
              <a:ln w="31550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794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6632"/>
            <a:ext cx="8062664" cy="2475706"/>
          </a:xfrm>
        </p:spPr>
        <p:txBody>
          <a:bodyPr>
            <a:normAutofit/>
          </a:bodyPr>
          <a:lstStyle/>
          <a:p>
            <a:pPr algn="l"/>
            <a:r>
              <a:rPr lang="ru-RU" u="sng" dirty="0" smtClean="0"/>
              <a:t>Правила безопасности дома</a:t>
            </a:r>
            <a:br>
              <a:rPr lang="ru-RU" u="sng" dirty="0" smtClean="0"/>
            </a:br>
            <a:r>
              <a:rPr lang="ru-RU" dirty="0" smtClean="0"/>
              <a:t>- </a:t>
            </a:r>
            <a:r>
              <a:rPr lang="ru-RU" sz="2800" dirty="0" smtClean="0"/>
              <a:t>пожарная безопасность</a:t>
            </a:r>
            <a:br>
              <a:rPr lang="ru-RU" sz="2800" dirty="0" smtClean="0"/>
            </a:br>
            <a:r>
              <a:rPr lang="ru-RU" sz="2800" dirty="0" smtClean="0"/>
              <a:t>- правильное поведение с незнакомыми людьми</a:t>
            </a:r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2258144"/>
            <a:ext cx="5690134" cy="428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333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219169771"/>
              </p:ext>
            </p:extLst>
          </p:nvPr>
        </p:nvGraphicFramePr>
        <p:xfrm>
          <a:off x="7670" y="0"/>
          <a:ext cx="9136329" cy="682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779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2" y="144462"/>
            <a:ext cx="4354989" cy="6524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485" y="144461"/>
            <a:ext cx="4354989" cy="6524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112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8820025" cy="6659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761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59" y="144462"/>
            <a:ext cx="8748017" cy="6605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365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498178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u="sng" dirty="0" smtClean="0"/>
              <a:t/>
            </a:r>
            <a:br>
              <a:rPr lang="ru-RU" sz="4000" u="sng" dirty="0" smtClean="0"/>
            </a:br>
            <a:r>
              <a:rPr lang="ru-RU" sz="4000" u="sng" dirty="0" smtClean="0"/>
              <a:t>Правила поведения на улице в городе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sz="3100" dirty="0" smtClean="0"/>
              <a:t>правила дорожного движения</a:t>
            </a:r>
            <a:br>
              <a:rPr lang="ru-RU" sz="3100" dirty="0" smtClean="0"/>
            </a:br>
            <a:r>
              <a:rPr lang="ru-RU" sz="3100" dirty="0" smtClean="0"/>
              <a:t>- правила поведения с бездомными животными</a:t>
            </a:r>
            <a:br>
              <a:rPr lang="ru-RU" sz="3100" dirty="0" smtClean="0"/>
            </a:br>
            <a:r>
              <a:rPr lang="ru-RU" sz="3100" dirty="0" smtClean="0"/>
              <a:t>- правила поведения с незнакомыми людьми</a:t>
            </a:r>
            <a:br>
              <a:rPr lang="ru-RU" sz="3100" dirty="0" smtClean="0"/>
            </a:br>
            <a:endParaRPr lang="ru-RU" sz="31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94" y="2276872"/>
            <a:ext cx="4267200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73016"/>
            <a:ext cx="4267200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967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18981668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122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</TotalTime>
  <Words>292</Words>
  <Application>Microsoft Office PowerPoint</Application>
  <PresentationFormat>Экран (4:3)</PresentationFormat>
  <Paragraphs>37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 </vt:lpstr>
      <vt:lpstr>Презентация PowerPoint</vt:lpstr>
      <vt:lpstr>Правила безопасности дома - пожарная безопасность - правильное поведение с незнакомыми людьми</vt:lpstr>
      <vt:lpstr>Презентация PowerPoint</vt:lpstr>
      <vt:lpstr>Презентация PowerPoint</vt:lpstr>
      <vt:lpstr>Презентация PowerPoint</vt:lpstr>
      <vt:lpstr>Презентация PowerPoint</vt:lpstr>
      <vt:lpstr> Правила поведения на улице в городе - правила дорожного движения - правила поведения с бездомными животными - правила поведения с незнакомыми людьми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Правила поведения на природе - поведение на водоёмах - поведение в лесу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 Приятного отдыха и до встречи в новом учебном году!  Подготовила педагог-психолог ГБС(К)ОУ школы-интерната №17 Бушмелева Е.А.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навстречу лету</dc:title>
  <dc:creator>Пользователь</dc:creator>
  <cp:lastModifiedBy>Пользователь</cp:lastModifiedBy>
  <cp:revision>54</cp:revision>
  <dcterms:created xsi:type="dcterms:W3CDTF">2012-05-08T13:10:12Z</dcterms:created>
  <dcterms:modified xsi:type="dcterms:W3CDTF">2015-02-09T04:48:04Z</dcterms:modified>
</cp:coreProperties>
</file>