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9341-AE7D-4E12-9C44-EF4D59AE7E27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7F9E-0C2E-4BD4-8A8B-2F0C879E627A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9341-AE7D-4E12-9C44-EF4D59AE7E27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7F9E-0C2E-4BD4-8A8B-2F0C879E6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9341-AE7D-4E12-9C44-EF4D59AE7E27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7F9E-0C2E-4BD4-8A8B-2F0C879E6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9341-AE7D-4E12-9C44-EF4D59AE7E27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7F9E-0C2E-4BD4-8A8B-2F0C879E6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9341-AE7D-4E12-9C44-EF4D59AE7E27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7F9E-0C2E-4BD4-8A8B-2F0C879E62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9341-AE7D-4E12-9C44-EF4D59AE7E27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7F9E-0C2E-4BD4-8A8B-2F0C879E6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9341-AE7D-4E12-9C44-EF4D59AE7E27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7F9E-0C2E-4BD4-8A8B-2F0C879E6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9341-AE7D-4E12-9C44-EF4D59AE7E27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7F9E-0C2E-4BD4-8A8B-2F0C879E6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9341-AE7D-4E12-9C44-EF4D59AE7E27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7F9E-0C2E-4BD4-8A8B-2F0C879E6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9341-AE7D-4E12-9C44-EF4D59AE7E27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7F9E-0C2E-4BD4-8A8B-2F0C879E627A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9341-AE7D-4E12-9C44-EF4D59AE7E27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7F9E-0C2E-4BD4-8A8B-2F0C879E627A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9F39341-AE7D-4E12-9C44-EF4D59AE7E27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9937F9E-0C2E-4BD4-8A8B-2F0C879E627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Ступенька здоровья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 sz="2400" dirty="0"/>
              <a:t>Профилактика ПАВ, алкоголя, курения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98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60"/>
    </mc:Choice>
    <mc:Fallback>
      <p:transition spd="slow" advTm="586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нарушить правило "Не курить!"</a:t>
            </a:r>
            <a:br>
              <a:rPr lang="ru-RU" dirty="0"/>
            </a:br>
            <a:r>
              <a:rPr lang="ru-RU" i="1" dirty="0"/>
              <a:t>Из книги Григория </a:t>
            </a:r>
            <a:r>
              <a:rPr lang="ru-RU" i="1" dirty="0" err="1"/>
              <a:t>Остера</a:t>
            </a:r>
            <a:r>
              <a:rPr lang="ru-RU" i="1" dirty="0"/>
              <a:t> "</a:t>
            </a:r>
            <a:r>
              <a:rPr lang="ru-RU" i="1" dirty="0" err="1"/>
              <a:t>Правилонарушание</a:t>
            </a:r>
            <a:r>
              <a:rPr lang="ru-RU" i="1" dirty="0" smtClean="0"/>
              <a:t>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b="1" dirty="0"/>
              <a:t>Табличка с дымом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Если </a:t>
            </a:r>
            <a:r>
              <a:rPr lang="ru-RU" dirty="0"/>
              <a:t>в какой-нибудь комнате вы видите на стене табличку с зачеркнутой сигаретой и надписью "Не курить", значит, в этом помещении действует правило, запрещающее курение. Нарушать это правило в раннем детстве довольно трудно. Ведь дети обычно еще не курят. Им надо прежде подрасти.</a:t>
            </a:r>
          </a:p>
          <a:p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Кольцо </a:t>
            </a:r>
            <a:r>
              <a:rPr lang="ru-RU" b="1" dirty="0"/>
              <a:t>под носом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Однако </a:t>
            </a:r>
            <a:r>
              <a:rPr lang="ru-RU" dirty="0"/>
              <a:t>готовиться к нарушению правила, запрещающего курение, можно уже в самом юном возрасте, буквально с колыбели. Для начала, вырастая из пеленок, ни в коем случае не отказывайтесь от соски-пустышки. Как взяли ее в рот сразу после рождения, так и ходите с кольцом под носом – до самой школы.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Глубокое </a:t>
            </a:r>
            <a:r>
              <a:rPr lang="ru-RU" b="1" dirty="0"/>
              <a:t>уважение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Общеизвестно</a:t>
            </a:r>
            <a:r>
              <a:rPr lang="ru-RU" dirty="0"/>
              <a:t>, что первоклассник, небрежно попыхивающий соской, зажатой в уголке губ, выглядит очень взрослым, независимым, самостоятельным и уверенным в себе человеком. А если еще научитесь иногда двумя пальцами вынимать соску изо рта и, отведя руку в сторону, залихватски сплевывать на пол – можете считать, что уважение одноклассников обеспечено вам раз и навсегда.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Незаметная </a:t>
            </a:r>
            <a:r>
              <a:rPr lang="ru-RU" b="1" dirty="0"/>
              <a:t>замена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dirty="0"/>
              <a:t>пятому или шестому классу привычка все время держать что-нибудь во рту поможет вам безболезненно заменить соску на дымящуюся сигарету. Ведь соска и сигарета – это, если разобраться, примерно одно и то же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Ощипанный </a:t>
            </a:r>
            <a:r>
              <a:rPr lang="ru-RU" b="1" dirty="0"/>
              <a:t>язык </a:t>
            </a: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Хотя </a:t>
            </a:r>
            <a:r>
              <a:rPr lang="ru-RU" dirty="0"/>
              <a:t>есть, конечно, и различия. Соска-пустышка, в сущности, безвкусная вещь, а вонючая, дымящая сигарета на вкус довольно противна и к тому же ужасно щиплет язык. Поэтому будущему курильщику, чтобы подготовить свой организм к курению, следует заранее приучать его к разным отвратительным ощущениям. Попробуйте нюхать помойки, глотать соль, лизать жгучий перец и принимать горчицу. Натощак. По одной столовой ложке, три раза в день: перед завтраком, обедом и ужином.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81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67"/>
    </mc:Choice>
    <mc:Fallback>
      <p:transition spd="slow" advTm="1326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Как нарушить правило "Не курить!"</a:t>
            </a:r>
            <a:br>
              <a:rPr lang="ru-RU" sz="2800" dirty="0"/>
            </a:br>
            <a:r>
              <a:rPr lang="ru-RU" sz="2800" i="1" dirty="0"/>
              <a:t>Из книги Григория </a:t>
            </a:r>
            <a:r>
              <a:rPr lang="ru-RU" sz="2800" i="1" dirty="0" err="1"/>
              <a:t>Остера</a:t>
            </a:r>
            <a:r>
              <a:rPr lang="ru-RU" sz="2800" i="1" dirty="0"/>
              <a:t> "</a:t>
            </a:r>
            <a:r>
              <a:rPr lang="ru-RU" sz="2800" i="1" dirty="0" err="1"/>
              <a:t>Правилонарушание</a:t>
            </a:r>
            <a:r>
              <a:rPr lang="ru-RU" sz="2800" i="1" dirty="0"/>
              <a:t>"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Легкая </a:t>
            </a:r>
            <a:r>
              <a:rPr lang="ru-RU" b="1" dirty="0"/>
              <a:t>тошнота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Неплохо </a:t>
            </a:r>
            <a:r>
              <a:rPr lang="ru-RU" dirty="0"/>
              <a:t>также иногда съедать что-нибудь такое, от чего сильно мутит. Чтобы привыкнуть к легкому чувству тошноты, почти никогда не покидающему курильщика. Если ничего тошнотворного у вас под рукой не окажется – используйте саму руку. Засуньте себе два пальца в рот. Как можно глубже. И рвота не заставит себя ждать. </a:t>
            </a:r>
          </a:p>
          <a:p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Хлюпанье </a:t>
            </a:r>
            <a:r>
              <a:rPr lang="ru-RU" b="1" dirty="0"/>
              <a:t>в ботинках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 </a:t>
            </a:r>
            <a:r>
              <a:rPr lang="ru-RU" dirty="0"/>
              <a:t>частые простуды и ангины (их нетрудно заработать, гуляя по слякоти в промокших ботинках и выскакивая на мороз без пальто) помогут вашему организму заранее подготовиться к долгим и мучительным приступам хлюпающего кашля по утрам. Без такого кашля у хорошего курильщика ни одно утро не обходится.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Дым </a:t>
            </a:r>
            <a:r>
              <a:rPr lang="ru-RU" b="1" dirty="0"/>
              <a:t>в глаза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Поскольку </a:t>
            </a:r>
            <a:r>
              <a:rPr lang="ru-RU" dirty="0"/>
              <a:t>сигаретный дым щиплет не только язык, но и глаза, их тоже надо потихоньку готовить к дымному будущему. Придите на кухню, когда мама режет лук, и постойте рядышком. Через несколько минут хлынувшие ручьем слезы расскажут вам, что чувствует курильщик, которому заплыл в глаза дым от его собственной сигареты.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Кто </a:t>
            </a:r>
            <a:r>
              <a:rPr lang="ru-RU" b="1" dirty="0"/>
              <a:t>куда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Таким </a:t>
            </a:r>
            <a:r>
              <a:rPr lang="ru-RU" dirty="0"/>
              <a:t>образом, с детства хорошенько закалив себя ежедневными упорными тренировками, вы, повзрослев и заметив где-нибудь табличку "Не курить", тут же сможете достать сигарету и напустить вокруг себя столько дыму, что все остальные, некурящие, быстро выскочат из помещения. И, зажимая рты с носами, немедленно разбегутся в разные стороны. Кто куда.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Врешь</a:t>
            </a:r>
            <a:r>
              <a:rPr lang="ru-RU" b="1" dirty="0"/>
              <a:t>, не возьмешь </a:t>
            </a: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некоторых местах могут попасться на глаза таблички с </a:t>
            </a:r>
            <a:r>
              <a:rPr lang="ru-RU" dirty="0" err="1"/>
              <a:t>незачеркнутой</a:t>
            </a:r>
            <a:r>
              <a:rPr lang="ru-RU" dirty="0"/>
              <a:t> сигаретой и надписью: "Место для курения". Помните, что, закуривая под такой табличкой, вы не нарушаете никаких правил. Наоборот. Покорно их выполняете. Оказавшись на месте для курения, тот, кто хочет сохранить почетное звание </a:t>
            </a:r>
            <a:r>
              <a:rPr lang="ru-RU" dirty="0" err="1"/>
              <a:t>правилонарушателя</a:t>
            </a:r>
            <a:r>
              <a:rPr lang="ru-RU" dirty="0"/>
              <a:t>, должен немедленно выпотрошить из своих карманов сигареты, выкинуть зажигалку и растоптать спички. А затем с криком "Врешь, не возьмешь!" нагло показать табличке язык.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744"/>
    </mc:Choice>
    <mc:Fallback>
      <p:transition spd="slow" advTm="2274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satMod val="150000"/>
                  </a:schemeClr>
                </a:solidFill>
              </a:rPr>
              <a:t>Вредные привычки – профилактика в раннем возрасте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>
                <a:solidFill>
                  <a:srgbClr val="FFCC00"/>
                </a:solidFill>
              </a:rPr>
              <a:t>При выкуривании одной сигареты в атмосферу переходят 0,008г никотина и других вещества сгорания. Никотин – сильнейший нервный яд. В организме ребёнка механизмы, позволяющие за счет работы печени, почек, лёгких по возможности быстро освобождаться от токсичных веществ, только формируются. У детей курильщиков заболевания простудными инфекциями в 3 раза выше, бронхиальной астмой в 4 раза выше, аллергией в 2 раза выше по сравнению с детьми из семей некурящих.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19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33"/>
    </mc:Choice>
    <mc:Fallback>
      <p:transition spd="slow" advTm="1573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будет если продолжать курить?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6158808" cy="4294718"/>
          </a:xfrm>
        </p:spPr>
      </p:pic>
    </p:spTree>
    <p:extLst>
      <p:ext uri="{BB962C8B-B14F-4D97-AF65-F5344CB8AC3E}">
        <p14:creationId xmlns:p14="http://schemas.microsoft.com/office/powerpoint/2010/main" val="381098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41"/>
    </mc:Choice>
    <mc:Fallback>
      <p:transition spd="slow" advTm="434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будет если продолжать курить?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6878888" cy="4796851"/>
          </a:xfrm>
        </p:spPr>
      </p:pic>
    </p:spTree>
    <p:extLst>
      <p:ext uri="{BB962C8B-B14F-4D97-AF65-F5344CB8AC3E}">
        <p14:creationId xmlns:p14="http://schemas.microsoft.com/office/powerpoint/2010/main" val="139500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50"/>
    </mc:Choice>
    <mc:Fallback>
      <p:transition spd="slow" advTm="375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будет если продолжать курить?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6518848" cy="4545784"/>
          </a:xfrm>
        </p:spPr>
      </p:pic>
    </p:spTree>
    <p:extLst>
      <p:ext uri="{BB962C8B-B14F-4D97-AF65-F5344CB8AC3E}">
        <p14:creationId xmlns:p14="http://schemas.microsoft.com/office/powerpoint/2010/main" val="1940922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53"/>
    </mc:Choice>
    <mc:Fallback>
      <p:transition spd="slow" advTm="405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будет если продолжать курить?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022904" cy="4897277"/>
          </a:xfrm>
        </p:spPr>
      </p:pic>
    </p:spTree>
    <p:extLst>
      <p:ext uri="{BB962C8B-B14F-4D97-AF65-F5344CB8AC3E}">
        <p14:creationId xmlns:p14="http://schemas.microsoft.com/office/powerpoint/2010/main" val="412605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21"/>
    </mc:Choice>
    <mc:Fallback>
      <p:transition spd="slow" advTm="472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будет если продолжать курить?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6446840" cy="4495571"/>
          </a:xfrm>
        </p:spPr>
      </p:pic>
    </p:spTree>
    <p:extLst>
      <p:ext uri="{BB962C8B-B14F-4D97-AF65-F5344CB8AC3E}">
        <p14:creationId xmlns:p14="http://schemas.microsoft.com/office/powerpoint/2010/main" val="184899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31"/>
    </mc:Choice>
    <mc:Fallback>
      <p:transition spd="slow" advTm="473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будет если продолжать курить?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6878888" cy="4796851"/>
          </a:xfrm>
        </p:spPr>
      </p:pic>
    </p:spTree>
    <p:extLst>
      <p:ext uri="{BB962C8B-B14F-4D97-AF65-F5344CB8AC3E}">
        <p14:creationId xmlns:p14="http://schemas.microsoft.com/office/powerpoint/2010/main" val="414295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98"/>
    </mc:Choice>
    <mc:Fallback>
      <p:transition spd="slow" advTm="489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будет если продолжать курить?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5941640" cy="4853863"/>
          </a:xfrm>
        </p:spPr>
      </p:pic>
    </p:spTree>
    <p:extLst>
      <p:ext uri="{BB962C8B-B14F-4D97-AF65-F5344CB8AC3E}">
        <p14:creationId xmlns:p14="http://schemas.microsoft.com/office/powerpoint/2010/main" val="371175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96"/>
    </mc:Choice>
    <mc:Fallback>
      <p:transition spd="slow" advTm="419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12</TotalTime>
  <Words>471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Паркет</vt:lpstr>
      <vt:lpstr>Ступенька здоровья</vt:lpstr>
      <vt:lpstr>Вредные привычки – профилактика в раннем возрасте</vt:lpstr>
      <vt:lpstr>Что будет если продолжать курить?</vt:lpstr>
      <vt:lpstr>Что будет если продолжать курить?</vt:lpstr>
      <vt:lpstr>Что будет если продолжать курить?</vt:lpstr>
      <vt:lpstr>Что будет если продолжать курить?</vt:lpstr>
      <vt:lpstr>Что будет если продолжать курить?</vt:lpstr>
      <vt:lpstr>Что будет если продолжать курить?</vt:lpstr>
      <vt:lpstr>Что будет если продолжать курить?</vt:lpstr>
      <vt:lpstr>Как нарушить правило "Не курить!" Из книги Григория Остера "Правилонарушание"</vt:lpstr>
      <vt:lpstr>Как нарушить правило "Не курить!" Из книги Григория Остера "Правилонарушание"</vt:lpstr>
    </vt:vector>
  </TitlesOfParts>
  <Company>Школа №531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Ступенька здоровья</dc:title>
  <dc:creator>Учитель</dc:creator>
  <cp:lastModifiedBy>Учитель</cp:lastModifiedBy>
  <cp:revision>2</cp:revision>
  <dcterms:created xsi:type="dcterms:W3CDTF">2014-02-10T06:49:30Z</dcterms:created>
  <dcterms:modified xsi:type="dcterms:W3CDTF">2014-02-11T06:53:32Z</dcterms:modified>
</cp:coreProperties>
</file>