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000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67643" y="1628800"/>
            <a:ext cx="6300701" cy="353971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викторины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331640" y="1628801"/>
            <a:ext cx="6336704" cy="352839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4824536" cy="54868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 и к т о </a:t>
            </a:r>
            <a:r>
              <a:rPr lang="ru-RU" sz="2400" dirty="0" err="1" smtClean="0">
                <a:solidFill>
                  <a:srgbClr val="FF0000"/>
                </a:solidFill>
              </a:rPr>
              <a:t>р</a:t>
            </a:r>
            <a:r>
              <a:rPr lang="ru-RU" sz="2400" dirty="0" smtClean="0">
                <a:solidFill>
                  <a:srgbClr val="FF0000"/>
                </a:solidFill>
              </a:rPr>
              <a:t> и </a:t>
            </a:r>
            <a:r>
              <a:rPr lang="ru-RU" sz="2400" dirty="0" err="1" smtClean="0">
                <a:solidFill>
                  <a:srgbClr val="FF0000"/>
                </a:solidFill>
              </a:rPr>
              <a:t>н</a:t>
            </a:r>
            <a:r>
              <a:rPr lang="ru-RU" sz="2400" dirty="0" smtClean="0">
                <a:solidFill>
                  <a:srgbClr val="FF0000"/>
                </a:solidFill>
              </a:rPr>
              <a:t> а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24128" y="476672"/>
            <a:ext cx="2892151" cy="289215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476672"/>
            <a:ext cx="5256584" cy="5976664"/>
          </a:xfrm>
        </p:spPr>
        <p:txBody>
          <a:bodyPr>
            <a:normAutofit fontScale="92500"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600" b="1" dirty="0" smtClean="0"/>
              <a:t>В каком соревновании на Олимпийских играх в сочи впервые примут участие женщины?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b="1" dirty="0" smtClean="0"/>
              <a:t>Как называли спортсменов-лыжников в России до 20- </a:t>
            </a:r>
            <a:r>
              <a:rPr lang="ru-RU" sz="2600" b="1" dirty="0" err="1" smtClean="0"/>
              <a:t>х</a:t>
            </a:r>
            <a:r>
              <a:rPr lang="ru-RU" sz="2600" b="1" dirty="0" smtClean="0"/>
              <a:t> годов  20 века?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b="1" dirty="0" smtClean="0"/>
              <a:t>Какой вид спорта привез в Россию император Петр первый?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b="1" dirty="0" smtClean="0"/>
              <a:t>Чем знаменит спортсмен Александр Паншин?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b="1" dirty="0" smtClean="0"/>
              <a:t>Какие «Русские Горки» есть В Сочи?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600" b="1" dirty="0" smtClean="0"/>
              <a:t>В каком виде спорта в экипировке используют косынки?</a:t>
            </a:r>
          </a:p>
          <a:p>
            <a:pPr marL="342900" indent="-342900">
              <a:buFont typeface="+mj-lt"/>
              <a:buAutoNum type="arabicPeriod"/>
            </a:pPr>
            <a:endParaRPr lang="ru-RU" sz="26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70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Вопросы викторины</vt:lpstr>
      <vt:lpstr>В и к т о р и н 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Даниил</dc:creator>
  <cp:lastModifiedBy>one</cp:lastModifiedBy>
  <cp:revision>5</cp:revision>
  <dcterms:created xsi:type="dcterms:W3CDTF">2014-03-25T09:49:15Z</dcterms:created>
  <dcterms:modified xsi:type="dcterms:W3CDTF">2015-01-11T07:58:39Z</dcterms:modified>
</cp:coreProperties>
</file>