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69" r:id="rId12"/>
    <p:sldId id="270" r:id="rId13"/>
    <p:sldId id="271" r:id="rId14"/>
    <p:sldId id="275" r:id="rId15"/>
    <p:sldId id="273" r:id="rId16"/>
    <p:sldId id="274" r:id="rId17"/>
    <p:sldId id="284" r:id="rId18"/>
    <p:sldId id="285" r:id="rId19"/>
    <p:sldId id="28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7FA4-FAF4-4A3D-94D0-7F519832BEA0}" type="datetimeFigureOut">
              <a:rPr lang="ru-RU" smtClean="0"/>
              <a:pPr/>
              <a:t>09.03.2014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19B2-5D7F-4A4D-89E2-4D77ACE6B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7FA4-FAF4-4A3D-94D0-7F519832BEA0}" type="datetimeFigureOut">
              <a:rPr lang="ru-RU" smtClean="0"/>
              <a:pPr/>
              <a:t>09.03.2014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19B2-5D7F-4A4D-89E2-4D77ACE6B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7FA4-FAF4-4A3D-94D0-7F519832BEA0}" type="datetimeFigureOut">
              <a:rPr lang="ru-RU" smtClean="0"/>
              <a:pPr/>
              <a:t>09.03.2014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19B2-5D7F-4A4D-89E2-4D77ACE6B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7FA4-FAF4-4A3D-94D0-7F519832BEA0}" type="datetimeFigureOut">
              <a:rPr lang="ru-RU" smtClean="0"/>
              <a:pPr/>
              <a:t>09.03.2014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19B2-5D7F-4A4D-89E2-4D77ACE6B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7FA4-FAF4-4A3D-94D0-7F519832BEA0}" type="datetimeFigureOut">
              <a:rPr lang="ru-RU" smtClean="0"/>
              <a:pPr/>
              <a:t>09.03.2014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19B2-5D7F-4A4D-89E2-4D77ACE6B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7FA4-FAF4-4A3D-94D0-7F519832BEA0}" type="datetimeFigureOut">
              <a:rPr lang="ru-RU" smtClean="0"/>
              <a:pPr/>
              <a:t>09.03.2014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19B2-5D7F-4A4D-89E2-4D77ACE6B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7FA4-FAF4-4A3D-94D0-7F519832BEA0}" type="datetimeFigureOut">
              <a:rPr lang="ru-RU" smtClean="0"/>
              <a:pPr/>
              <a:t>09.03.2014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19B2-5D7F-4A4D-89E2-4D77ACE6B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7FA4-FAF4-4A3D-94D0-7F519832BEA0}" type="datetimeFigureOut">
              <a:rPr lang="ru-RU" smtClean="0"/>
              <a:pPr/>
              <a:t>09.03.2014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19B2-5D7F-4A4D-89E2-4D77ACE6B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7FA4-FAF4-4A3D-94D0-7F519832BEA0}" type="datetimeFigureOut">
              <a:rPr lang="ru-RU" smtClean="0"/>
              <a:pPr/>
              <a:t>09.03.2014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19B2-5D7F-4A4D-89E2-4D77ACE6B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7FA4-FAF4-4A3D-94D0-7F519832BEA0}" type="datetimeFigureOut">
              <a:rPr lang="ru-RU" smtClean="0"/>
              <a:pPr/>
              <a:t>09.03.2014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19B2-5D7F-4A4D-89E2-4D77ACE6B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7FA4-FAF4-4A3D-94D0-7F519832BEA0}" type="datetimeFigureOut">
              <a:rPr lang="ru-RU" smtClean="0"/>
              <a:pPr/>
              <a:t>09.03.2014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19B2-5D7F-4A4D-89E2-4D77ACE6B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77FA4-FAF4-4A3D-94D0-7F519832BEA0}" type="datetimeFigureOut">
              <a:rPr lang="ru-RU" smtClean="0"/>
              <a:pPr/>
              <a:t>09.03.2014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19B2-5D7F-4A4D-89E2-4D77ACE6B9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&#1043;&#1086;&#1083;&#1086;&#1089;%20003.3ga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rc.familyspace.ru/archive/Pobediteli_ru_6/p8853" TargetMode="External"/><Relationship Id="rId2" Type="http://schemas.openxmlformats.org/officeDocument/2006/relationships/hyperlink" Target="http://buturlinovka777.ru/menuvshey-voyni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obediteli.ru/russia/center/voronezhskaya/t/tem-tim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&#1043;&#1086;&#1083;&#1086;&#1089;%20002.3ga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Муниципальное общеобразовательное учреждение Бутурлиновская средняя общеобразовательная школа №7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2214554"/>
            <a:ext cx="4214842" cy="292895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«Герои </a:t>
            </a:r>
          </a:p>
          <a:p>
            <a:pPr algn="ctr">
              <a:buNone/>
            </a:pPr>
            <a:r>
              <a:rPr lang="ru-RU" sz="1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Великой </a:t>
            </a:r>
          </a:p>
          <a:p>
            <a:pPr algn="ctr">
              <a:buNone/>
            </a:pPr>
            <a:r>
              <a:rPr lang="ru-RU" sz="1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Отечественной </a:t>
            </a:r>
          </a:p>
          <a:p>
            <a:pPr algn="ctr">
              <a:buNone/>
            </a:pPr>
            <a:r>
              <a:rPr lang="ru-RU" sz="1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Войны </a:t>
            </a:r>
          </a:p>
          <a:p>
            <a:pPr algn="ctr">
              <a:buNone/>
            </a:pPr>
            <a:r>
              <a:rPr lang="ru-RU" sz="1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Воронежской области.»</a:t>
            </a:r>
          </a:p>
          <a:p>
            <a:endParaRPr lang="ru-RU" sz="9600" dirty="0" smtClean="0">
              <a:solidFill>
                <a:srgbClr val="FF0000"/>
              </a:solidFill>
            </a:endParaRPr>
          </a:p>
          <a:p>
            <a:pPr algn="r">
              <a:buFont typeface="Wingdings" pitchFamily="2" charset="2"/>
              <a:buChar char="Ø"/>
            </a:pPr>
            <a:r>
              <a:rPr lang="ru-RU" sz="9600" dirty="0" smtClean="0"/>
              <a:t>Подготовила: Климова Светлана Витальевна</a:t>
            </a:r>
          </a:p>
          <a:p>
            <a:pPr algn="r">
              <a:buNone/>
            </a:pPr>
            <a:r>
              <a:rPr lang="ru-RU" sz="9600" dirty="0" smtClean="0"/>
              <a:t>       учитель биологии МКОУ Бутурлиновская СОШ№7</a:t>
            </a:r>
            <a:endParaRPr lang="ru-RU" sz="9600" dirty="0"/>
          </a:p>
        </p:txBody>
      </p:sp>
      <p:pic>
        <p:nvPicPr>
          <p:cNvPr id="4" name="Picture 7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143380"/>
            <a:ext cx="3857652" cy="2386009"/>
          </a:xfrm>
          <a:prstGeom prst="rect">
            <a:avLst/>
          </a:prstGeom>
          <a:noFill/>
        </p:spPr>
      </p:pic>
    </p:spTree>
  </p:cSld>
  <p:clrMapOvr>
    <a:masterClrMapping/>
  </p:clrMapOvr>
  <p:transition advTm="3078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000628" y="928670"/>
            <a:ext cx="3467128" cy="485778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Награжден орденом славы третьей степени, орденом отечественной войны первой степени, медалью за оборону Сталинграда, медалью победы над Германией.</a:t>
            </a:r>
            <a:endParaRPr lang="ru-RU" sz="2800" dirty="0"/>
          </a:p>
        </p:txBody>
      </p:sp>
      <p:pic>
        <p:nvPicPr>
          <p:cNvPr id="1026" name="Picture 2" descr="I:\ветеран\2014-02-19 10.24.1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14422"/>
            <a:ext cx="3149600" cy="4329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081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500034" y="1142985"/>
            <a:ext cx="3786214" cy="471490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2 февраля 2012 года, в День разгрома советскими войсками фашистов в Сталинградской битве, в районном краеведческом музее прошла встреча с участником этого сражения Эдуардом Терентьевым и членами исторического кружка БМТК  и учениками пятого класса СОШ № 7</a:t>
            </a:r>
            <a:endParaRPr lang="ru-RU" b="1" dirty="0"/>
          </a:p>
        </p:txBody>
      </p:sp>
      <p:pic>
        <p:nvPicPr>
          <p:cNvPr id="4098" name="Picture 2" descr="C:\Documents and Settings\Администратор\Рабочий стол\ветер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57364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482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857752" y="857232"/>
            <a:ext cx="3643338" cy="526893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 добрыми пожеланиями обратились к участнику войны пятиклассники Катя Новицкая, Марина Глотова и Ваня Лепехин. Они с уважением рассматривали ряды наград на пиджаке ветерана. Девочки вручили ветерану цветы от редакции районной газеты «Призыв», а мальчик пожал ветерану руку и сказал: «Я хочу вырасти таким же смелым, как Вы. Спасибо, что завоевали нам Победу!»</a:t>
            </a:r>
          </a:p>
          <a:p>
            <a:endParaRPr lang="ru-RU" dirty="0"/>
          </a:p>
        </p:txBody>
      </p:sp>
      <p:pic>
        <p:nvPicPr>
          <p:cNvPr id="5122" name="Picture 2" descr="C:\Documents and Settings\Администратор\Рабочий стол\ветеран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6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792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Встреча Ветеранов Великой Отечественной Войны.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Documents and Settings\Администратор\Рабочий стол\p10007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214554"/>
            <a:ext cx="3571900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Documents and Settings\Администратор\Рабочий стол\p10006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214554"/>
            <a:ext cx="3357586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945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786314" y="1000109"/>
            <a:ext cx="4000528" cy="46434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Встреча с уч-ся МКОУ БСОШ №7. Ребята поздравили ветерана с праздником Защитников Отечества. Эдуард Семёнович вспоминал о войне, о своих  фронтовых товарищах.</a:t>
            </a:r>
            <a:endParaRPr lang="ru-RU" sz="2800" dirty="0"/>
          </a:p>
        </p:txBody>
      </p:sp>
      <p:pic>
        <p:nvPicPr>
          <p:cNvPr id="5" name="Picture 4" descr="C:\Documents and Settings\Администратор\Рабочий стол\2014-02-19 10.23.25 (2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9"/>
            <a:ext cx="2500330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Documents and Settings\Администратор\Рабочий стол\2014-02-19 10.24.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286124"/>
            <a:ext cx="3286148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2297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642910" y="1600201"/>
            <a:ext cx="4286280" cy="425769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Эдуарду Семеновичу идет 93-й год. </a:t>
            </a:r>
          </a:p>
          <a:p>
            <a:r>
              <a:rPr lang="ru-RU" sz="2800" dirty="0" smtClean="0"/>
              <a:t>Недавно умерла жена. </a:t>
            </a:r>
          </a:p>
          <a:p>
            <a:r>
              <a:rPr lang="ru-RU" sz="2800" dirty="0" smtClean="0"/>
              <a:t>Есть две дочки. Одна живёт в Бутурлиновке, работает в МКОУ БООШ №6 учителем истории. Вторая живёт в Магнитогорске.(</a:t>
            </a:r>
            <a:r>
              <a:rPr lang="ru-RU" sz="2800" dirty="0" smtClean="0">
                <a:hlinkClick r:id="rId2" action="ppaction://hlinkfile"/>
              </a:rPr>
              <a:t> из воспоминаний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3610004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Жилищные условия хорошие, живёт в собственном доме, есть вода, газовое отопление.</a:t>
            </a:r>
            <a:endParaRPr lang="ru-RU" sz="2800" dirty="0"/>
          </a:p>
        </p:txBody>
      </p:sp>
      <p:pic>
        <p:nvPicPr>
          <p:cNvPr id="5" name="Picture 4" descr="ветвь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5000636"/>
            <a:ext cx="1524000" cy="1600200"/>
          </a:xfrm>
          <a:prstGeom prst="rect">
            <a:avLst/>
          </a:prstGeom>
          <a:noFill/>
        </p:spPr>
      </p:pic>
    </p:spTree>
  </p:cSld>
  <p:clrMapOvr>
    <a:masterClrMapping/>
  </p:clrMapOvr>
  <p:transition advTm="4065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214546" y="857233"/>
            <a:ext cx="2500330" cy="3143271"/>
          </a:xfrm>
        </p:spPr>
        <p:txBody>
          <a:bodyPr>
            <a:normAutofit fontScale="85000" lnSpcReduction="20000"/>
          </a:bodyPr>
          <a:lstStyle/>
          <a:p>
            <a:r>
              <a:rPr lang="ru-RU" sz="3300" dirty="0" smtClean="0"/>
              <a:t>Эдуард Семёнович гордится, что на чаше весов этой Победы есть и его капля крови.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429124" y="1600200"/>
            <a:ext cx="4286280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Звенят Медали… Алые гвоздики – 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 мрамор Памяти от всех живых!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 Русское, извечное Простите …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 склоне… в Храме Всех Святых…</a:t>
            </a:r>
          </a:p>
          <a:p>
            <a:endParaRPr lang="ru-RU" dirty="0"/>
          </a:p>
        </p:txBody>
      </p:sp>
      <p:pic>
        <p:nvPicPr>
          <p:cNvPr id="5" name="Picture 6" descr="Рисунок1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800225" cy="3333750"/>
          </a:xfrm>
          <a:prstGeom prst="rect">
            <a:avLst/>
          </a:prstGeom>
          <a:noFill/>
        </p:spPr>
      </p:pic>
      <p:pic>
        <p:nvPicPr>
          <p:cNvPr id="6" name="Picture 4" descr="ветвь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071942"/>
            <a:ext cx="1524000" cy="1600200"/>
          </a:xfrm>
          <a:prstGeom prst="rect">
            <a:avLst/>
          </a:prstGeom>
          <a:noFill/>
        </p:spPr>
      </p:pic>
      <p:pic>
        <p:nvPicPr>
          <p:cNvPr id="7" name="Picture 4" descr="ветвь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714884"/>
            <a:ext cx="1524000" cy="1600200"/>
          </a:xfrm>
          <a:prstGeom prst="rect">
            <a:avLst/>
          </a:prstGeom>
          <a:noFill/>
        </p:spPr>
      </p:pic>
    </p:spTree>
  </p:cSld>
  <p:clrMapOvr>
    <a:masterClrMapping/>
  </p:clrMapOvr>
  <p:transition advTm="2157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57158" y="1214423"/>
            <a:ext cx="4786346" cy="342902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Посещение краеведческого музея.</a:t>
            </a:r>
          </a:p>
          <a:p>
            <a:r>
              <a:rPr lang="ru-RU" dirty="0" smtClean="0"/>
              <a:t>Поисковая работа по месту жительства.</a:t>
            </a:r>
          </a:p>
          <a:p>
            <a:r>
              <a:rPr lang="ru-RU" dirty="0" smtClean="0"/>
              <a:t>Встреча с ветераном.</a:t>
            </a:r>
          </a:p>
          <a:p>
            <a:r>
              <a:rPr lang="ru-RU" dirty="0" smtClean="0"/>
              <a:t>Поиск в системе интернет.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011222"/>
          </a:xfrm>
        </p:spPr>
        <p:txBody>
          <a:bodyPr/>
          <a:lstStyle/>
          <a:p>
            <a:r>
              <a:rPr lang="ru-RU" dirty="0" smtClean="0"/>
              <a:t>Поисковая работа.</a:t>
            </a:r>
            <a:endParaRPr lang="ru-RU" dirty="0"/>
          </a:p>
        </p:txBody>
      </p:sp>
      <p:pic>
        <p:nvPicPr>
          <p:cNvPr id="5" name="Picture 7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286256"/>
            <a:ext cx="3857652" cy="2386009"/>
          </a:xfrm>
          <a:prstGeom prst="rect">
            <a:avLst/>
          </a:prstGeom>
          <a:noFill/>
        </p:spPr>
      </p:pic>
    </p:spTree>
  </p:cSld>
  <p:clrMapOvr>
    <a:masterClrMapping/>
  </p:clrMapOvr>
  <p:transition advTm="14687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в учебно-воспитательном процессе.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Воспитание чувства патриотизма,  чувство уважения к старшему поколению, его героическому прошлому на классных часах.</a:t>
            </a:r>
          </a:p>
          <a:p>
            <a:r>
              <a:rPr lang="ru-RU" dirty="0" smtClean="0"/>
              <a:t>Участие в патриотических конкурсах разного уровня.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проведение общешкольных и классных мероприятий.</a:t>
            </a:r>
            <a:endParaRPr lang="ru-RU" dirty="0"/>
          </a:p>
        </p:txBody>
      </p:sp>
      <p:pic>
        <p:nvPicPr>
          <p:cNvPr id="5" name="Picture 7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214818"/>
            <a:ext cx="3857652" cy="2386009"/>
          </a:xfrm>
          <a:prstGeom prst="rect">
            <a:avLst/>
          </a:prstGeom>
          <a:noFill/>
        </p:spPr>
      </p:pic>
    </p:spTree>
  </p:cSld>
  <p:clrMapOvr>
    <a:masterClrMapping/>
  </p:clrMapOvr>
  <p:transition advTm="1170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Источники.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571472" y="1600201"/>
            <a:ext cx="7786742" cy="397194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http://buturlinovka777.ru/menuvshey-voyni.html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http://arc.familyspace.ru/archive/Pobediteli_ru_6/p8853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http://www.pobediteli.ru/russia/center/voronezhskaya/t/tem-tim/index.html</a:t>
            </a:r>
            <a:endParaRPr lang="ru-RU" dirty="0"/>
          </a:p>
        </p:txBody>
      </p:sp>
    </p:spTree>
  </p:cSld>
  <p:clrMapOvr>
    <a:masterClrMapping/>
  </p:clrMapOvr>
  <p:transition advTm="1011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571868" y="0"/>
            <a:ext cx="5072098" cy="178593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Терентьев Эдуард Семёнович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Documents and Settings\Администратор\Рабочий стол\terentqdev_20x30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2214578" cy="39290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868" y="1857364"/>
            <a:ext cx="34290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Родился  2.11.1921 г. в посёлке Нижний Кисляй Бутурлиновского района Воронежской области.</a:t>
            </a:r>
          </a:p>
          <a:p>
            <a:r>
              <a:rPr lang="ru-RU" sz="2400" dirty="0" smtClean="0"/>
              <a:t>Детство и юность прошли в родном посёлке. </a:t>
            </a:r>
            <a:endParaRPr lang="ru-RU" sz="2400" dirty="0"/>
          </a:p>
        </p:txBody>
      </p:sp>
      <p:pic>
        <p:nvPicPr>
          <p:cNvPr id="7" name="Picture 6" descr="Рисунок1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357562"/>
            <a:ext cx="1800225" cy="3333750"/>
          </a:xfrm>
          <a:prstGeom prst="rect">
            <a:avLst/>
          </a:prstGeom>
          <a:noFill/>
        </p:spPr>
      </p:pic>
    </p:spTree>
  </p:cSld>
  <p:clrMapOvr>
    <a:masterClrMapping/>
  </p:clrMapOvr>
  <p:transition advTm="3046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Фронтовой путь.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1"/>
            <a:ext cx="4038600" cy="35719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 ряды Советской армии был призван в 1940 г </a:t>
            </a:r>
            <a:r>
              <a:rPr lang="ru-RU" dirty="0" smtClean="0">
                <a:hlinkClick r:id="rId2" action="ppaction://hlinkfile"/>
              </a:rPr>
              <a:t>(из воспоминаний) 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Эдуарда Семеновича </a:t>
            </a:r>
            <a:r>
              <a:rPr lang="ru-RU" dirty="0" smtClean="0"/>
              <a:t>попал на фронт </a:t>
            </a:r>
            <a:r>
              <a:rPr lang="ru-RU" dirty="0"/>
              <a:t>6 декабря 1941 года и воевал он до самого Дня Победы. Много у фронтовика боевых наград, есть орден Славы. Он прошел всю войну, был минером-подрывником, а потом танкистом.</a:t>
            </a:r>
          </a:p>
          <a:p>
            <a:endParaRPr lang="ru-RU" dirty="0"/>
          </a:p>
        </p:txBody>
      </p:sp>
      <p:pic>
        <p:nvPicPr>
          <p:cNvPr id="5" name="Picture 6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929198"/>
            <a:ext cx="3009900" cy="1689100"/>
          </a:xfrm>
          <a:prstGeom prst="rect">
            <a:avLst/>
          </a:prstGeom>
          <a:noFill/>
        </p:spPr>
      </p:pic>
    </p:spTree>
  </p:cSld>
  <p:clrMapOvr>
    <a:masterClrMapping/>
  </p:clrMapOvr>
  <p:transition advTm="605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642910" y="1000108"/>
            <a:ext cx="3714776" cy="5126055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Принимал участие в военных действиях под Москвой. Воевал Эдуард Семёнович в диверсионных группах. Которые забрасывали в тыл врага.</a:t>
            </a:r>
          </a:p>
          <a:p>
            <a:r>
              <a:rPr lang="ru-RU" sz="2800" dirty="0" smtClean="0"/>
              <a:t>Там они взрывали мосты, склады, железные дороги.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1000107"/>
            <a:ext cx="3467128" cy="342902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одном из походов  в тыл был ранен (апрель1942 г.).</a:t>
            </a:r>
          </a:p>
          <a:p>
            <a:r>
              <a:rPr lang="ru-RU" sz="2800" dirty="0" smtClean="0"/>
              <a:t>Лечение проходил в Бобровском госпитале.</a:t>
            </a:r>
            <a:endParaRPr lang="ru-RU" sz="2800" dirty="0"/>
          </a:p>
        </p:txBody>
      </p:sp>
      <p:pic>
        <p:nvPicPr>
          <p:cNvPr id="6" name="Picture 6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929198"/>
            <a:ext cx="3009900" cy="1689100"/>
          </a:xfrm>
          <a:prstGeom prst="rect">
            <a:avLst/>
          </a:prstGeom>
          <a:noFill/>
        </p:spPr>
      </p:pic>
    </p:spTree>
  </p:cSld>
  <p:clrMapOvr>
    <a:masterClrMapping/>
  </p:clrMapOvr>
  <p:transition advTm="2932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Администратор\Рабочий стол\uuidonxivfuwnnuzbazgvar20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71546"/>
            <a:ext cx="3071834" cy="4786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Documents and Settings\Администратор\Рабочий стол\gzkbpddwjtwrecvwaqwmvzk20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071546"/>
            <a:ext cx="3286148" cy="4714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115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terenttoev2_20x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3929090" cy="4000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C:\Documents and Settings\Администратор\Рабочий стол\nadgchkxxaizxhiolymnulj2002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57884" y="1500174"/>
            <a:ext cx="2428892" cy="4071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101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gcqgotztelcveiccvjgxoby2012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3786188" cy="3571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Documents and Settings\Администратор\Рабочий стол\egssbyuftawmelnhdtrpisc2011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785926"/>
            <a:ext cx="3929062" cy="3571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098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785786" y="714357"/>
            <a:ext cx="3500462" cy="4143404"/>
          </a:xfrm>
        </p:spPr>
        <p:txBody>
          <a:bodyPr>
            <a:normAutofit fontScale="92500"/>
          </a:bodyPr>
          <a:lstStyle/>
          <a:p>
            <a:r>
              <a:rPr lang="ru-RU" sz="3000" dirty="0" smtClean="0"/>
              <a:t>В 1942 году принимал участие в боях за город Воронеж.</a:t>
            </a:r>
          </a:p>
          <a:p>
            <a:r>
              <a:rPr lang="ru-RU" sz="3000" dirty="0" smtClean="0"/>
              <a:t>В 1943 году Эдуард Семёнович участвовал в битве за Сталинград.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214810" y="1000108"/>
            <a:ext cx="4429156" cy="5126055"/>
          </a:xfrm>
        </p:spPr>
        <p:txBody>
          <a:bodyPr>
            <a:normAutofit fontScale="85000" lnSpcReduction="10000"/>
          </a:bodyPr>
          <a:lstStyle/>
          <a:p>
            <a:r>
              <a:rPr lang="ru-RU" sz="3300" dirty="0" smtClean="0"/>
              <a:t>Вот что говорил он о Сталинграде: «168 дней и ночей сражались наши войска.» «За волгой для нас земли нет.» – Действовал тогда девиз – Советские войска, сдержав фашистов, перешли в решительное наступление и открыли в районе Сталинграда 22 дивизии.</a:t>
            </a:r>
          </a:p>
          <a:p>
            <a:endParaRPr lang="ru-RU" dirty="0"/>
          </a:p>
        </p:txBody>
      </p:sp>
      <p:pic>
        <p:nvPicPr>
          <p:cNvPr id="5" name="Picture 6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929198"/>
            <a:ext cx="3009900" cy="1689100"/>
          </a:xfrm>
          <a:prstGeom prst="rect">
            <a:avLst/>
          </a:prstGeom>
          <a:noFill/>
        </p:spPr>
      </p:pic>
    </p:spTree>
  </p:cSld>
  <p:clrMapOvr>
    <a:masterClrMapping/>
  </p:clrMapOvr>
  <p:transition advTm="2839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642910" y="785795"/>
            <a:ext cx="4000528" cy="442915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После Сталинградской битвы воевал на Воронежском фронте  в должности танкиста, на танке он защищал Родину  от Украины  до Словакии. 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928670"/>
            <a:ext cx="3610004" cy="5197493"/>
          </a:xfrm>
        </p:spPr>
        <p:txBody>
          <a:bodyPr/>
          <a:lstStyle/>
          <a:p>
            <a:r>
              <a:rPr lang="ru-RU" sz="2800" dirty="0" smtClean="0"/>
              <a:t>Принимал участие в разгроме армии Гудериана. Прошагал с солдатским везением всю Европу, встретив День Победы в Чехословакии.</a:t>
            </a:r>
          </a:p>
          <a:p>
            <a:endParaRPr lang="ru-RU" dirty="0"/>
          </a:p>
        </p:txBody>
      </p:sp>
      <p:pic>
        <p:nvPicPr>
          <p:cNvPr id="5" name="Picture 6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857760"/>
            <a:ext cx="3009900" cy="1689100"/>
          </a:xfrm>
          <a:prstGeom prst="rect">
            <a:avLst/>
          </a:prstGeom>
          <a:noFill/>
        </p:spPr>
      </p:pic>
    </p:spTree>
  </p:cSld>
  <p:clrMapOvr>
    <a:masterClrMapping/>
  </p:clrMapOvr>
  <p:transition advTm="3192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549</Words>
  <Application>Microsoft Office PowerPoint</Application>
  <PresentationFormat>Экран (4:3)</PresentationFormat>
  <Paragraphs>49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Муниципальное общеобразовательное учреждение Бутурлиновская средняя общеобразовательная школа №7</vt:lpstr>
      <vt:lpstr>Терентьев Эдуард Семёнович. </vt:lpstr>
      <vt:lpstr>Фронтовой путь.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Встреча Ветеранов Великой Отечественной Войны. </vt:lpstr>
      <vt:lpstr>Слайд 14</vt:lpstr>
      <vt:lpstr>Слайд 15</vt:lpstr>
      <vt:lpstr>Слайд 16</vt:lpstr>
      <vt:lpstr>Поисковая работа.</vt:lpstr>
      <vt:lpstr>Использование в учебно-воспитательном процессе.</vt:lpstr>
      <vt:lpstr>Источники.</vt:lpstr>
    </vt:vector>
  </TitlesOfParts>
  <Company>Tabulorasa.Info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«Защитники Отечества»</dc:title>
  <dc:creator>Admin</dc:creator>
  <cp:lastModifiedBy>Admin</cp:lastModifiedBy>
  <cp:revision>21</cp:revision>
  <dcterms:created xsi:type="dcterms:W3CDTF">2014-02-22T16:24:52Z</dcterms:created>
  <dcterms:modified xsi:type="dcterms:W3CDTF">2014-03-09T17:43:31Z</dcterms:modified>
</cp:coreProperties>
</file>