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6" r:id="rId3"/>
    <p:sldId id="258" r:id="rId4"/>
    <p:sldId id="259" r:id="rId5"/>
    <p:sldId id="261" r:id="rId6"/>
    <p:sldId id="264" r:id="rId7"/>
    <p:sldId id="266" r:id="rId8"/>
    <p:sldId id="268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1D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5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0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0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4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0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4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7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BFA2-060E-458A-B6A4-6D990E47131D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3AE8-B6BA-4465-BCEB-9E33213A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67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E%D0%BB%D0%BD%D1%86%D0%B5%D0%BB%D1%8E%D0%B1%D0%B8%D0%B2%D1%8B%D0%B5%20%D0%BA%D0%BE%D0%BC%D0%BD%D0%B0%D1%82%D0%BD%D1%8B%D0%B5%20%D1%80%D0%B0%D1%81%D1" TargetMode="External"/><Relationship Id="rId2" Type="http://schemas.openxmlformats.org/officeDocument/2006/relationships/hyperlink" Target="http://sovety-vsem.ru/solncelyubivye-komnatnye-rasteniya-chto-nuzhno-znat-cvetovod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manadvice.ru/tenelyubivye-komnatnye-rasteniya" TargetMode="External"/><Relationship Id="rId5" Type="http://schemas.openxmlformats.org/officeDocument/2006/relationships/hyperlink" Target="http://floristics.org.ua/ru/stati/1469-tenelyubivye-komnatnye-rasteniya-ukhod.html" TargetMode="External"/><Relationship Id="rId4" Type="http://schemas.openxmlformats.org/officeDocument/2006/relationships/hyperlink" Target="http://www.vashsad.ua/plants/interesting_plants/show/700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268" y="2781836"/>
            <a:ext cx="7445270" cy="35779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растения.</a:t>
            </a:r>
            <a:br>
              <a:rPr lang="ru-RU" sz="36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технологии: Лихонина О.П.</a:t>
            </a:r>
            <a:br>
              <a:rPr lang="ru-RU" sz="36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657 ЮАО г. Москва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nsportal.ru/sites/default/files/2012/02/04/p5_img_0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2" y="1197735"/>
            <a:ext cx="1944000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0264">
            <a:off x="8607632" y="1953383"/>
            <a:ext cx="2043840" cy="269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2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66671"/>
            <a:ext cx="8761413" cy="139091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BC51D"/>
                </a:solidFill>
              </a:rPr>
              <a:t>Цель.</a:t>
            </a:r>
            <a:br>
              <a:rPr lang="ru-RU" i="1" dirty="0" smtClean="0">
                <a:solidFill>
                  <a:srgbClr val="0BC51D"/>
                </a:solidFill>
              </a:rPr>
            </a:br>
            <a:r>
              <a:rPr lang="ru-RU" i="1" dirty="0" smtClean="0">
                <a:solidFill>
                  <a:srgbClr val="0BC51D"/>
                </a:solidFill>
              </a:rPr>
              <a:t>Знакомство с различными видами комнатных растений.</a:t>
            </a:r>
            <a:endParaRPr lang="ru-RU" i="1" dirty="0">
              <a:solidFill>
                <a:srgbClr val="0BC5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6469" y="2629257"/>
            <a:ext cx="8825659" cy="34163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8000"/>
                </a:solidFill>
              </a:rPr>
              <a:t>Задачи:</a:t>
            </a:r>
          </a:p>
          <a:p>
            <a:r>
              <a:rPr lang="ru-RU" sz="2800" i="1" dirty="0" smtClean="0">
                <a:solidFill>
                  <a:srgbClr val="008000"/>
                </a:solidFill>
              </a:rPr>
              <a:t>Изучить виды комнатных растений.</a:t>
            </a:r>
          </a:p>
          <a:p>
            <a:r>
              <a:rPr lang="ru-RU" sz="2800" i="1" dirty="0">
                <a:solidFill>
                  <a:srgbClr val="008000"/>
                </a:solidFill>
              </a:rPr>
              <a:t>С</a:t>
            </a:r>
            <a:r>
              <a:rPr lang="ru-RU" sz="2800" i="1" dirty="0" smtClean="0">
                <a:solidFill>
                  <a:srgbClr val="008000"/>
                </a:solidFill>
              </a:rPr>
              <a:t>оздание условий для выращивания  комнатных растений.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293" y="510029"/>
            <a:ext cx="9779209" cy="1396044"/>
          </a:xfrm>
        </p:spPr>
        <p:txBody>
          <a:bodyPr/>
          <a:lstStyle/>
          <a:p>
            <a:r>
              <a:rPr lang="ru-RU" sz="3200" i="1" dirty="0">
                <a:solidFill>
                  <a:srgbClr val="0BC5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Солнцелюбивые комнатные растения: наиболее популярные представители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2074572"/>
            <a:ext cx="11011437" cy="389478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Солнцелюбивые комнатные растения очень неприхотливы. Для создания наиболее комфортных условий их достаточно поместить на подоконник и периодически поливать.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солнцелюбивых комнатных растений наиболее распространенными являются бегония коралловая, </a:t>
            </a:r>
            <a:r>
              <a:rPr lang="ru-RU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</a:t>
            </a:r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домашняя герань. Они не требуют особого ухода за листьями, стеблями, корнями. При наличии достаточного количества солнечных лучей эти растения цветут практически круглый год</a:t>
            </a:r>
          </a:p>
        </p:txBody>
      </p:sp>
    </p:spTree>
    <p:extLst>
      <p:ext uri="{BB962C8B-B14F-4D97-AF65-F5344CB8AC3E}">
        <p14:creationId xmlns:p14="http://schemas.microsoft.com/office/powerpoint/2010/main" val="3859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544800"/>
            <a:ext cx="7701566" cy="161885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роза и фуксия также относятся к светолюбивым растениям. Однако в отличие от герани и бегонии, они требуют к себе значительно больше внимания. Эти цветы предпочитают более мягкий световой режим и умеренный полив. Излишнее содержание в почве питательных веществ также может привести к гниению корней.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9170">
            <a:off x="8360736" y="1160605"/>
            <a:ext cx="2825598" cy="21232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919729" y="4410233"/>
            <a:ext cx="5563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представитель светолюбивых растений – всеми любимый фикус. Высокую популярность он сумел завоевать благодаря красоте и неприхотливости.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3135520"/>
            <a:ext cx="2653048" cy="233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3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64574"/>
            <a:ext cx="8761413" cy="958163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0BC51D"/>
                </a:solidFill>
              </a:rPr>
              <a:t/>
            </a:r>
            <a:br>
              <a:rPr lang="ru-RU" sz="2800" i="1" dirty="0">
                <a:solidFill>
                  <a:srgbClr val="0BC51D"/>
                </a:solidFill>
              </a:rPr>
            </a:br>
            <a:r>
              <a:rPr lang="ru-RU" sz="2800" i="1" dirty="0">
                <a:solidFill>
                  <a:srgbClr val="0BC5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Солнцелюбивые комнатные растения: как определить достаточно ли света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256" y="2357549"/>
            <a:ext cx="5812516" cy="3618249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солнцелюбивым комнатным растениям не хватает света, они непременно попытаются об этом сообщить. Сигналом о том, что зеленому питомцу не достаточно солнечных лучей, являются такие проявления</a:t>
            </a: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цветок </a:t>
            </a:r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 рост;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желтеют </a:t>
            </a:r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опадают нижние листья;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новые </a:t>
            </a:r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значительно меньше по размеру;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</a:t>
            </a:r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цветении бутонов образуется мало;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пестрая </a:t>
            </a:r>
            <a:r>
              <a:rPr lang="ru-RU" sz="2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листа переходит в зеленую.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4198">
            <a:off x="7631765" y="2822200"/>
            <a:ext cx="3230110" cy="2859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9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BC51D"/>
                </a:solidFill>
              </a:rPr>
              <a:t>Цветы тоже чувствуют.</a:t>
            </a:r>
            <a:endParaRPr lang="ru-RU" dirty="0">
              <a:solidFill>
                <a:srgbClr val="0BC5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103" y="2745167"/>
            <a:ext cx="5554939" cy="3416300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цветы чувствуют себя некомфортно, необходимо переселить их в другое место.</a:t>
            </a:r>
          </a:p>
          <a:p>
            <a:r>
              <a:rPr lang="ru-RU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солнцелюбивых комнатных растений свет является наиболее важным фактором для нормального роста и развития. Их лучше всего разместить на окне, выходящем на южную сторону.</a:t>
            </a:r>
          </a:p>
          <a:p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светолюбивые цветы, расположенные в солнечном месте, начинают желтеть и увядать. Оказывается, наличие на стеклах и листьях большого количества пыли усложняет процесс проникновения света к растению.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47" b="14803"/>
          <a:stretch/>
        </p:blipFill>
        <p:spPr>
          <a:xfrm rot="582518">
            <a:off x="7864510" y="3412406"/>
            <a:ext cx="3347930" cy="2681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2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BC51D"/>
                </a:solidFill>
              </a:rPr>
              <a:t>Тенелюбивые комнатные растения</a:t>
            </a:r>
            <a:endParaRPr lang="ru-RU" dirty="0">
              <a:solidFill>
                <a:srgbClr val="0BC5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646" y="2757531"/>
            <a:ext cx="6907221" cy="3102356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Северные окна - самое лучшее место для тенелюбивых комнатных растений. Грунт в вазоне должен быть плодородный, так как растение будет питаться только от земли. Тенелюбивые цветы цветут редко, зато имеют очень красочные листья</a:t>
            </a:r>
            <a:r>
              <a:rPr lang="ru-RU" sz="29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существуют самые тенелюбивые комнатные растения. Солнечный свет для них является губительным, а в тени растения чувствуют себя более комфортно. Этим опытные цветоводы успешно пользуются, озеленяя свои квартиры и офисы. К таким растениям относятся монстера, щучий хвост, денежное дерево, березка, бегония, фикусы, аукуба, плющ, </a:t>
            </a:r>
            <a:r>
              <a:rPr lang="ru-RU" sz="29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нефролепис</a:t>
            </a:r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хамедорея</a:t>
            </a:r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адиантум, </a:t>
            </a:r>
            <a:r>
              <a:rPr lang="ru-RU" sz="29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птерис</a:t>
            </a:r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критский и </a:t>
            </a:r>
            <a:r>
              <a:rPr lang="ru-RU" sz="29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рапис</a:t>
            </a:r>
            <a:r>
              <a:rPr lang="ru-RU" sz="29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4330"/>
          <a:stretch/>
        </p:blipFill>
        <p:spPr>
          <a:xfrm rot="649562">
            <a:off x="7507475" y="3057461"/>
            <a:ext cx="3585292" cy="2659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6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1970"/>
            <a:ext cx="8242479" cy="53500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BC5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комнатными растениями</a:t>
            </a:r>
            <a:endParaRPr lang="ru-RU" dirty="0">
              <a:solidFill>
                <a:srgbClr val="0BC5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2009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1.Размещение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тени или полутени, вдалеке от солнечных лучей. Некоторые цветы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попадании прямого солнечного света могут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погибнуть. Их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располагать на шкафах, высоких полках, в углах. Но всё-таки, как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растениям,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теневыносливым цветам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ультрафиолет, 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проверить, достаточно ли света, проведите несложный эксперимент. Там, где вы планируете ставить цветок, попробуйте почитать днём книгу. Получается? Значит, место </a:t>
            </a:r>
            <a:r>
              <a:rPr lang="ru-RU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подходит.Этим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цветам не требуется даже дополнительное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освещение.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2.Возможно 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рассеянного света. Но только утром или на 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закате.	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3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Весной и летом обязательно обеспечьте дополнительное </a:t>
            </a:r>
            <a:r>
              <a:rPr lang="ru-RU" sz="2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притенение</a:t>
            </a:r>
            <a:r>
              <a:rPr lang="ru-RU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утром, так как в это время даже рассеянный свет может оставлять ожоги на листьях некоторых цветов</a:t>
            </a:r>
            <a:r>
              <a:rPr lang="ru-RU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41013"/>
            <a:ext cx="12059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4.Не заливайте цветы, так как нет солнца – нет дополнительного подсушивающего фактора. Излишки воды на поверхности почвы могут привести к болезням и к тому, что будут заводиться насекомые.</a:t>
            </a:r>
          </a:p>
          <a:p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Грунт должен быть плодородным, ведь цветок, находящийся в тени, основное количество питательных веществ получает из земли.</a:t>
            </a:r>
          </a:p>
          <a:p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цветущие растения в тени или полутени расти не будут, или будут болеть. Также от недостатка освещения они не будут цвести. </a:t>
            </a: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674" y="837127"/>
            <a:ext cx="5525037" cy="7069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BC51D"/>
                </a:solidFill>
              </a:rPr>
              <a:t>Вопросы для проверки изученного материала.</a:t>
            </a:r>
            <a:endParaRPr lang="ru-RU" dirty="0">
              <a:solidFill>
                <a:srgbClr val="0BC51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65616"/>
            <a:ext cx="5821250" cy="4083549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rgbClr val="008000"/>
                </a:solidFill>
              </a:rPr>
              <a:t>Какие комнатные растения есть в нашей школе?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Как необходимо ухаживать за комнатными растениями?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Назовите разновидности комнатных растений?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Какой сигнал подает нам комнатное растение?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Какие растения растут на северной стороне.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Какие растения растут на южной стороне?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Назовите тенелюбивые комнатные растения?</a:t>
            </a:r>
          </a:p>
          <a:p>
            <a:r>
              <a:rPr lang="ru-RU" sz="2900" dirty="0" smtClean="0">
                <a:solidFill>
                  <a:srgbClr val="008000"/>
                </a:solidFill>
              </a:rPr>
              <a:t>Назовите самые популярные солнцелюбивые комнатные растения?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94749" y="837127"/>
            <a:ext cx="253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BC51D"/>
                </a:solidFill>
              </a:rPr>
              <a:t>И</a:t>
            </a:r>
            <a:r>
              <a:rPr lang="ru-RU" sz="3600" smtClean="0">
                <a:solidFill>
                  <a:srgbClr val="0BC51D"/>
                </a:solidFill>
              </a:rPr>
              <a:t>сточники</a:t>
            </a:r>
            <a:endParaRPr lang="ru-RU" sz="3600" dirty="0">
              <a:solidFill>
                <a:srgbClr val="0BC51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8530" y="1969754"/>
            <a:ext cx="52696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http://sovety-vsem.ru/solncelyubivye-komnatnye-rasteniya-chto-nuzhno-znat-cvetovodam/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http://images.yandex.ru/yandsearch?text=%D1%81%D0%BE%D0%BB%D0%BD%D1%86%D0%B5%D0%BB%D1%8E%D0%B1%D0%B8%D0%B2%D1%8B%D0%B5%20%D0%BA%D0%BE%D0%BC%D0%BD%D0%B0%D1%82%D0%BD%D1%8B%D0%B5%20%D1%80%D0%B0%D1%81%D1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http://www.vashsad.ua/plants/interesting_plants/show/7004/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http://floristics.org.ua/ru/stati/1469-tenelyubivye-komnatnye-rasteniya-ukhod.html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http://womanadvice.ru/tenelyubivye-komnatnye-rasteniya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597</Words>
  <Application>Microsoft Office PowerPoint</Application>
  <PresentationFormat>Произвольный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Комнатные растения. Учитель технологии: Лихонина О.П. ГБОУ СОШ № 657 ЮАО г. Москва </vt:lpstr>
      <vt:lpstr>Цель. Знакомство с различными видами комнатных растений.</vt:lpstr>
      <vt:lpstr>Солнцелюбивые комнатные растения: наиболее популярные представители</vt:lpstr>
      <vt:lpstr>Презентация PowerPoint</vt:lpstr>
      <vt:lpstr> Солнцелюбивые комнатные растения: как определить достаточно ли света</vt:lpstr>
      <vt:lpstr>Цветы тоже чувствуют.</vt:lpstr>
      <vt:lpstr>Тенелюбивые комнатные растения</vt:lpstr>
      <vt:lpstr>Уход за комнатными растениями</vt:lpstr>
      <vt:lpstr>Вопросы для проверки изученного материала.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мама</dc:creator>
  <cp:lastModifiedBy>Лихонина</cp:lastModifiedBy>
  <cp:revision>35</cp:revision>
  <dcterms:created xsi:type="dcterms:W3CDTF">2014-03-20T16:45:21Z</dcterms:created>
  <dcterms:modified xsi:type="dcterms:W3CDTF">2014-12-17T10:37:03Z</dcterms:modified>
</cp:coreProperties>
</file>