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15" autoAdjust="0"/>
  </p:normalViewPr>
  <p:slideViewPr>
    <p:cSldViewPr>
      <p:cViewPr>
        <p:scale>
          <a:sx n="60" d="100"/>
          <a:sy n="60" d="100"/>
        </p:scale>
        <p:origin x="-143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DBAFA-3447-4F11-89BA-937EB6E93C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E09CF-62C7-4C2F-BE76-C0825B2B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</a:t>
            </a:r>
            <a:r>
              <a:rPr lang="ru-RU" baseline="0" dirty="0" smtClean="0"/>
              <a:t> пластически выразительной и эффектной композиции горшечных растений в нише. Оригинальные подставки-кашпо на высоких «ножках» прекрасно подходят для разнообразных по цвету и фактуре ампельных и злаковых растений.</a:t>
            </a:r>
            <a:r>
              <a:rPr lang="en-US" baseline="0" dirty="0" smtClean="0"/>
              <a:t> </a:t>
            </a:r>
            <a:r>
              <a:rPr lang="ru-RU" baseline="0" dirty="0" smtClean="0"/>
              <a:t>Вся композиция воспринимается как единое целое, привлекающее к себе внимание, и  поэтому  может играть в интерьере роль доминанты.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09CF-62C7-4C2F-BE76-C0825B2B2E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данной композиции разнообразные и свободно расставленные  на разных уровнях одиночные растения  объединяет их место у окна, заливающего их рассеянным светом.  Это своеобразный комнатный садик, в который уютно вписаны два мягких кресла, создавая прекрасную зону отдыха. Автор композиции использовал почти все приемы размещения </a:t>
            </a:r>
            <a:r>
              <a:rPr lang="ru-RU" baseline="0" dirty="0" err="1" smtClean="0"/>
              <a:t>растений,пожалуй</a:t>
            </a:r>
            <a:r>
              <a:rPr lang="ru-RU" baseline="0" dirty="0" smtClean="0"/>
              <a:t>, кроме </a:t>
            </a:r>
            <a:r>
              <a:rPr lang="ru-RU" baseline="0" dirty="0" err="1" smtClean="0"/>
              <a:t>террериума</a:t>
            </a:r>
            <a:r>
              <a:rPr lang="ru-RU" baseline="0" dirty="0" smtClean="0"/>
              <a:t> и это позволило ему создать гармоничную «природную» среду.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09CF-62C7-4C2F-BE76-C0825B2B2E4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Миниатюрные одиночные растения не должны затеряться, должны «прозвучать» – для этого им нужны удачный фон и пространство, позволяющее созерцать их со всех сторон. Очень важны форма кашпо</a:t>
            </a:r>
            <a:r>
              <a:rPr lang="ru-RU" baseline="0" dirty="0" smtClean="0"/>
              <a:t> и его  цвет.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09CF-62C7-4C2F-BE76-C0825B2B2E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Классический прием расстановки крупного одиночного растения –на полу, у стены(в углу). Это элемент,</a:t>
            </a:r>
            <a:r>
              <a:rPr lang="ru-RU" baseline="0" dirty="0" smtClean="0"/>
              <a:t> входящий в ритм вертикалей интерьера, увеличивающий высоту помещения  и придающий ему монументальность.  Пышность и мягкость листвы в данном случае хорошо гармонируют со столь же пышным диваном, заваленном подушками, создавая «уютный угол». Другое впечатление создают крупные растения  на двух следующих слайдах. . Здесь использованы растения более сухого рисунка, четко читающиеся на светлом фоне стены. Но , в первом случае, они торжественно «открывают» гостиную, подобно открывшемуся занавесу, а во втором – столь же торжественно «закрывают».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09CF-62C7-4C2F-BE76-C0825B2B2E4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Один из вариантов композиции горшечных растений – каждое находится в отдельном горшке. Эта «японская» композиция поражает изяществом и музыкальностью ритма. Введение в нее мелкой пластики вносит</a:t>
            </a:r>
            <a:r>
              <a:rPr lang="ru-RU" baseline="0" dirty="0" smtClean="0"/>
              <a:t> тонкий  элемент юмора. Следующий слайд – пример композиции из горшечных растений 2 типа – когда растения высажены в одну емкость. Растения разнообразные, объединенные темным цветом крупных листьев, с небольшим вкраплением светлых пятен ампельных мелколистных растений на подставках. Подчеркивает их темную окраску светлый тон дерева (стволы желтого бамбука  и керамики) и светлый  фон стены.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09CF-62C7-4C2F-BE76-C0825B2B2E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Очень модная композиция</a:t>
            </a:r>
            <a:r>
              <a:rPr lang="ru-RU" baseline="0" dirty="0" smtClean="0"/>
              <a:t> «вертикального сада. Она может относиться к группе горшечных растений – существует специально разработанные конструкции с вертикально закрепленными сообщающимися емкостями (для удобства полива) которые позволяют устраивать эти эффектные композиции. .На этом примере видно одно из обычных мест использования  этого приема – узкие и небольшие помещения. В этом случае такие «пятна» выделяют главное пространство, создают зону общения. В узком пространстве </a:t>
            </a:r>
            <a:r>
              <a:rPr lang="ru-RU" baseline="0" dirty="0" err="1" smtClean="0"/>
              <a:t>коридорнрго</a:t>
            </a:r>
            <a:r>
              <a:rPr lang="ru-RU" baseline="0" dirty="0" smtClean="0"/>
              <a:t> типа  «густой ковер» смягчает его границы.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09CF-62C7-4C2F-BE76-C0825B2B2E4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27D5E9-F75D-4452-9C39-4C3B1ADEAED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B942B0-D4A2-4BC5-B171-4D4EB86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Растения в интерьере жилого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214818"/>
            <a:ext cx="3065520" cy="1714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Презентация подготовлена</a:t>
            </a:r>
          </a:p>
          <a:p>
            <a:r>
              <a:rPr lang="ru-RU" dirty="0" smtClean="0"/>
              <a:t>Шелковой Н.С.</a:t>
            </a:r>
          </a:p>
          <a:p>
            <a:r>
              <a:rPr lang="ru-RU" dirty="0" smtClean="0"/>
              <a:t>учителем ИЗО и Технологии ГБОУ Гимназии №157 им. Принцессы Е.М. </a:t>
            </a:r>
            <a:r>
              <a:rPr lang="ru-RU" dirty="0" err="1" smtClean="0"/>
              <a:t>Ольденбургской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25672455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714752"/>
            <a:ext cx="270635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Размещение ампельных растений</a:t>
            </a:r>
            <a:endParaRPr lang="ru-RU" dirty="0"/>
          </a:p>
        </p:txBody>
      </p:sp>
      <p:pic>
        <p:nvPicPr>
          <p:cNvPr id="4" name="Рисунок 3" descr="tradeskanc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12582"/>
            <a:ext cx="4143374" cy="40881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Размещение растений на жардиньерках</a:t>
            </a:r>
            <a:endParaRPr lang="ru-RU" dirty="0"/>
          </a:p>
        </p:txBody>
      </p:sp>
      <p:pic>
        <p:nvPicPr>
          <p:cNvPr id="4" name="Рисунок 3" descr="79189522_mebel_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71612"/>
            <a:ext cx="2376485" cy="4231303"/>
          </a:xfrm>
          <a:prstGeom prst="rect">
            <a:avLst/>
          </a:prstGeom>
        </p:spPr>
      </p:pic>
      <p:pic>
        <p:nvPicPr>
          <p:cNvPr id="5" name="Рисунок 4" descr="kovanye-podstavki-pod-cve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85926"/>
            <a:ext cx="4762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Фитодизайн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55352" cy="18573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(от греческого </a:t>
            </a:r>
            <a:r>
              <a:rPr lang="ru-RU" i="1" dirty="0" smtClean="0"/>
              <a:t>фито</a:t>
            </a:r>
            <a:r>
              <a:rPr lang="ru-RU" dirty="0" smtClean="0"/>
              <a:t> – «растение» и английского </a:t>
            </a:r>
            <a:r>
              <a:rPr lang="ru-RU" i="1" dirty="0" smtClean="0"/>
              <a:t>дизайн</a:t>
            </a:r>
            <a:r>
              <a:rPr lang="ru-RU" dirty="0" smtClean="0"/>
              <a:t> – «проект», «замысел») – это искусство оформления интерьера, создание композиций с использованием растений.</a:t>
            </a:r>
            <a:endParaRPr lang="ru-RU" dirty="0"/>
          </a:p>
        </p:txBody>
      </p:sp>
      <p:pic>
        <p:nvPicPr>
          <p:cNvPr id="4" name="Рисунок 3" descr="Fitodizajn_inter-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786058"/>
            <a:ext cx="4643469" cy="305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765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Приёмы размещения растений: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71612"/>
            <a:ext cx="4040476" cy="41434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Одиночные растения</a:t>
            </a:r>
          </a:p>
          <a:p>
            <a:r>
              <a:rPr lang="ru-RU" dirty="0" smtClean="0"/>
              <a:t>Композиции из горшечных растений</a:t>
            </a:r>
          </a:p>
          <a:p>
            <a:r>
              <a:rPr lang="ru-RU" dirty="0" smtClean="0"/>
              <a:t>Вертикальные цветочные </a:t>
            </a:r>
            <a:r>
              <a:rPr lang="ru-RU" dirty="0" err="1" smtClean="0"/>
              <a:t>компо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зиции</a:t>
            </a:r>
            <a:endParaRPr lang="ru-RU" dirty="0" smtClean="0"/>
          </a:p>
          <a:p>
            <a:r>
              <a:rPr lang="ru-RU" dirty="0" smtClean="0"/>
              <a:t>Комнатный садик</a:t>
            </a:r>
          </a:p>
          <a:p>
            <a:r>
              <a:rPr lang="ru-RU" dirty="0" smtClean="0"/>
              <a:t>Террариум</a:t>
            </a: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14488"/>
            <a:ext cx="3524260" cy="366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4000528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Миниатюрные одиночные растения</a:t>
            </a:r>
            <a:endParaRPr lang="ru-RU" dirty="0"/>
          </a:p>
        </p:txBody>
      </p:sp>
      <p:pic>
        <p:nvPicPr>
          <p:cNvPr id="4" name="Рисунок 3" descr="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28670"/>
            <a:ext cx="3381391" cy="452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571612"/>
            <a:ext cx="3283262" cy="2177412"/>
          </a:xfrm>
        </p:spPr>
        <p:txBody>
          <a:bodyPr/>
          <a:lstStyle/>
          <a:p>
            <a:r>
              <a:rPr lang="ru-RU" dirty="0" smtClean="0"/>
              <a:t>Крупные одиночные растения</a:t>
            </a:r>
            <a:endParaRPr lang="ru-RU" dirty="0"/>
          </a:p>
        </p:txBody>
      </p:sp>
      <p:pic>
        <p:nvPicPr>
          <p:cNvPr id="4" name="Рисунок 3" descr="14_05_13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14356"/>
            <a:ext cx="3690940" cy="485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Композиции из горшечных растений</a:t>
            </a:r>
            <a:endParaRPr lang="ru-RU" dirty="0"/>
          </a:p>
        </p:txBody>
      </p:sp>
      <p:pic>
        <p:nvPicPr>
          <p:cNvPr id="4" name="Рисунок 3" descr="5376128391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556792"/>
            <a:ext cx="6064248" cy="439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Вертикальные цветочные композиции</a:t>
            </a:r>
            <a:endParaRPr lang="ru-RU" dirty="0"/>
          </a:p>
        </p:txBody>
      </p:sp>
      <p:pic>
        <p:nvPicPr>
          <p:cNvPr id="4" name="Содержимое 3" descr="fitodizain-interiera-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571612"/>
            <a:ext cx="5578808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Комнатный садик</a:t>
            </a:r>
            <a:endParaRPr lang="ru-RU" dirty="0"/>
          </a:p>
        </p:txBody>
      </p:sp>
      <p:pic>
        <p:nvPicPr>
          <p:cNvPr id="5" name="Рисунок 4" descr="4b2fabff549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714488"/>
            <a:ext cx="5048285" cy="3786214"/>
          </a:xfrm>
          <a:prstGeom prst="rect">
            <a:avLst/>
          </a:prstGeom>
        </p:spPr>
      </p:pic>
      <p:pic>
        <p:nvPicPr>
          <p:cNvPr id="6" name="Рисунок 5" descr="sad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000240"/>
            <a:ext cx="2571768" cy="28044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Террариум</a:t>
            </a:r>
            <a:endParaRPr lang="ru-RU" dirty="0"/>
          </a:p>
        </p:txBody>
      </p:sp>
      <p:pic>
        <p:nvPicPr>
          <p:cNvPr id="5" name="Рисунок 4" descr="greenroo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643050"/>
            <a:ext cx="2857997" cy="3643338"/>
          </a:xfrm>
          <a:prstGeom prst="rect">
            <a:avLst/>
          </a:prstGeom>
        </p:spPr>
      </p:pic>
      <p:pic>
        <p:nvPicPr>
          <p:cNvPr id="6" name="Рисунок 5" descr="komnatnie-rastenija-v-interi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643182"/>
            <a:ext cx="4353958" cy="290989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</TotalTime>
  <Words>532</Words>
  <Application>Microsoft Office PowerPoint</Application>
  <PresentationFormat>Экран (4:3)</PresentationFormat>
  <Paragraphs>33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Растения в интерьере жилого дома</vt:lpstr>
      <vt:lpstr>Фитодизайн</vt:lpstr>
      <vt:lpstr>Приёмы размещения растений:</vt:lpstr>
      <vt:lpstr>Миниатюрные одиночные растения</vt:lpstr>
      <vt:lpstr>Крупные одиночные растения</vt:lpstr>
      <vt:lpstr>Композиции из горшечных растений</vt:lpstr>
      <vt:lpstr>Вертикальные цветочные композиции</vt:lpstr>
      <vt:lpstr>Комнатный садик</vt:lpstr>
      <vt:lpstr>Террариум</vt:lpstr>
      <vt:lpstr>Размещение ампельных растений</vt:lpstr>
      <vt:lpstr>Размещение растений на жардиньерках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user15</cp:lastModifiedBy>
  <cp:revision>31</cp:revision>
  <dcterms:created xsi:type="dcterms:W3CDTF">2014-11-30T18:02:08Z</dcterms:created>
  <dcterms:modified xsi:type="dcterms:W3CDTF">2014-12-12T14:29:08Z</dcterms:modified>
</cp:coreProperties>
</file>