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21" r:id="rId4"/>
    <p:sldId id="292" r:id="rId5"/>
    <p:sldId id="285" r:id="rId6"/>
    <p:sldId id="304" r:id="rId7"/>
    <p:sldId id="302" r:id="rId8"/>
    <p:sldId id="314" r:id="rId9"/>
    <p:sldId id="315" r:id="rId10"/>
    <p:sldId id="307" r:id="rId11"/>
    <p:sldId id="308" r:id="rId12"/>
    <p:sldId id="319" r:id="rId13"/>
    <p:sldId id="320" r:id="rId14"/>
    <p:sldId id="317" r:id="rId15"/>
    <p:sldId id="318" r:id="rId16"/>
    <p:sldId id="306" r:id="rId17"/>
    <p:sldId id="293" r:id="rId18"/>
    <p:sldId id="296" r:id="rId19"/>
    <p:sldId id="297" r:id="rId20"/>
    <p:sldId id="294" r:id="rId21"/>
    <p:sldId id="295" r:id="rId22"/>
    <p:sldId id="287" r:id="rId23"/>
    <p:sldId id="289" r:id="rId24"/>
    <p:sldId id="313" r:id="rId25"/>
    <p:sldId id="290" r:id="rId26"/>
    <p:sldId id="309" r:id="rId27"/>
    <p:sldId id="322" r:id="rId28"/>
    <p:sldId id="323" r:id="rId29"/>
    <p:sldId id="291" r:id="rId30"/>
    <p:sldId id="305" r:id="rId31"/>
    <p:sldId id="310" r:id="rId32"/>
    <p:sldId id="31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8BC"/>
    <a:srgbClr val="33CCFF"/>
    <a:srgbClr val="DDF8D8"/>
    <a:srgbClr val="660033"/>
    <a:srgbClr val="000099"/>
    <a:srgbClr val="00CC00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8DB7-09E5-436B-B649-88AD1463BD99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8267-B339-4118-8633-672F78BE3A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F82F-7821-4790-8DEE-4482B1D3745A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742D-507D-4967-BC8B-D57713DC85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11FC-D9A6-4183-961F-49BCF7BD8BB7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3637-5BCC-457D-8140-E1FF82FB24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35F2-5AD6-4374-A111-4F5CA148281B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6286-DB4D-48D0-915C-C0138A7CFF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82BF-0A2F-4B8C-ADEB-AFA366FD8C79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49F5-BDDE-454B-A08D-8F6F10E398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4B42-B3EE-4D95-8A1D-AE508EEEC4BB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5BD1-E090-40AB-9A9B-44E08582B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937-93EA-47BC-8932-46D3DF027DF6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2D4B-1108-472E-A6D8-0EE8CF8096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9557-7AED-4DCC-8296-FE8A13512FC2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591B-256B-4E7E-82BF-D3BE4A37EF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E226-C69F-48E9-AA41-06D3ABF6ADDC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7ED8-80CE-4181-971D-8C9831FF92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9E0A-8516-4462-A617-F5DB3B1F4860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6059-CFD7-4190-9F6D-BC6B7283FD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48A4-93EA-4B8A-A5DC-C75E227F6313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CFEE-2D6E-43DE-9AF6-6F278CBE4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0A128C"/>
            </a:gs>
            <a:gs pos="54000">
              <a:srgbClr val="181CC7"/>
            </a:gs>
            <a:gs pos="78000">
              <a:srgbClr val="7005D4"/>
            </a:gs>
            <a:gs pos="87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0D600-E3C0-409E-AA4E-7CB4C465BA43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AFC88D-5059-4F05-8733-E50DC49EFA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rgbClr val="DDF8D8"/>
                </a:solidFill>
                <a:latin typeface="Arial" charset="0"/>
              </a:rPr>
              <a:t>К</a:t>
            </a:r>
            <a:r>
              <a:rPr lang="ru-RU" sz="8000" smtClean="0">
                <a:solidFill>
                  <a:schemeClr val="bg2"/>
                </a:solidFill>
                <a:latin typeface="Arial" charset="0"/>
              </a:rPr>
              <a:t>оллаж- </a:t>
            </a:r>
          </a:p>
          <a:p>
            <a:pPr eaLnBrk="1" hangingPunct="1"/>
            <a:r>
              <a:rPr lang="ru-RU" sz="2400" smtClean="0">
                <a:solidFill>
                  <a:schemeClr val="bg2"/>
                </a:solidFill>
                <a:latin typeface="Arial" charset="0"/>
              </a:rPr>
              <a:t>оригинальное поздравление и украшение.</a:t>
            </a:r>
          </a:p>
          <a:p>
            <a:pPr eaLnBrk="1" hangingPunct="1"/>
            <a:r>
              <a:rPr lang="ru-RU" sz="2400" smtClean="0">
                <a:solidFill>
                  <a:schemeClr val="bg2"/>
                </a:solidFill>
                <a:latin typeface="Arial" charset="0"/>
              </a:rPr>
              <a:t>Из опыта работы.</a:t>
            </a:r>
          </a:p>
        </p:txBody>
      </p:sp>
      <p:pic>
        <p:nvPicPr>
          <p:cNvPr id="13314" name="Picture 4" descr="А3-БИРЮКОВА посте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0938" y="2103438"/>
            <a:ext cx="6723062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Коллаж к 65 летию Великой Отечественной Войны</a:t>
            </a:r>
            <a:r>
              <a:rPr lang="ru-RU" sz="4000" smtClean="0"/>
              <a:t>.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4" descr="DSC01636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557338"/>
            <a:ext cx="73152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4" descr="DSC01635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30725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постер 65 лет побед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71975" y="0"/>
            <a:ext cx="4772025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DSC016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3"/>
            <a:ext cx="43576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  <a:latin typeface="Arial" charset="0"/>
              </a:rPr>
              <a:t>Спорт.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3" name="Picture 5" descr="DSC065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5772150" cy="4329113"/>
          </a:xfrm>
          <a:prstGeom prst="rect">
            <a:avLst/>
          </a:prstGeom>
          <a:noFill/>
        </p:spPr>
      </p:pic>
      <p:pic>
        <p:nvPicPr>
          <p:cNvPr id="48134" name="Picture 6" descr="DSC065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3200000">
            <a:off x="1331913" y="4183063"/>
            <a:ext cx="3567112" cy="2674937"/>
          </a:xfrm>
          <a:prstGeom prst="rect">
            <a:avLst/>
          </a:prstGeom>
          <a:noFill/>
        </p:spPr>
      </p:pic>
      <p:pic>
        <p:nvPicPr>
          <p:cNvPr id="48135" name="Picture 7" descr="я классный рук 0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89500" y="1008063"/>
            <a:ext cx="4254500" cy="5849937"/>
          </a:xfrm>
          <a:prstGeom prst="rect">
            <a:avLst/>
          </a:prstGeom>
          <a:noFill/>
        </p:spPr>
      </p:pic>
      <p:pic>
        <p:nvPicPr>
          <p:cNvPr id="48136" name="Picture 8" descr="я классный рук 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841875"/>
            <a:ext cx="1495425" cy="2016125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DDF8D8"/>
                </a:solidFill>
                <a:latin typeface="Arial" charset="0"/>
              </a:rPr>
              <a:t>Животные.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6" name="Picture 4" descr="DSC065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1600000">
            <a:off x="0" y="1268413"/>
            <a:ext cx="6034088" cy="4679950"/>
          </a:xfrm>
          <a:prstGeom prst="rect">
            <a:avLst/>
          </a:prstGeom>
          <a:noFill/>
        </p:spPr>
      </p:pic>
      <p:pic>
        <p:nvPicPr>
          <p:cNvPr id="49157" name="Picture 5" descr="я классный рук 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6925" y="4437063"/>
            <a:ext cx="4537075" cy="2420937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Arial" charset="0"/>
              </a:rPr>
              <a:t>Коллажи о школьной жизни.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6087" name="Picture 7" descr="я классный рук 006"/>
          <p:cNvPicPr>
            <a:picLocks noChangeAspect="1" noChangeArrowheads="1"/>
          </p:cNvPicPr>
          <p:nvPr/>
        </p:nvPicPr>
        <p:blipFill>
          <a:blip r:embed="rId2" cstate="email"/>
          <a:srcRect l="-5031" t="-2266"/>
          <a:stretch>
            <a:fillRect/>
          </a:stretch>
        </p:blipFill>
        <p:spPr bwMode="auto">
          <a:xfrm>
            <a:off x="4140200" y="3633788"/>
            <a:ext cx="4506913" cy="3224212"/>
          </a:xfrm>
          <a:prstGeom prst="rect">
            <a:avLst/>
          </a:prstGeom>
          <a:noFill/>
        </p:spPr>
      </p:pic>
      <p:pic>
        <p:nvPicPr>
          <p:cNvPr id="46088" name="Picture 8" descr="я классный рук 0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0175" y="836613"/>
            <a:ext cx="5203825" cy="3116262"/>
          </a:xfrm>
          <a:prstGeom prst="rect">
            <a:avLst/>
          </a:prstGeom>
          <a:noFill/>
        </p:spPr>
      </p:pic>
      <p:pic>
        <p:nvPicPr>
          <p:cNvPr id="46089" name="Picture 9" descr="я классный рук 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29063"/>
            <a:ext cx="4337050" cy="2928937"/>
          </a:xfrm>
          <a:prstGeom prst="rect">
            <a:avLst/>
          </a:prstGeom>
          <a:noFill/>
        </p:spPr>
      </p:pic>
      <p:pic>
        <p:nvPicPr>
          <p:cNvPr id="46091" name="Picture 4" descr="DSC064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981075"/>
            <a:ext cx="39592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147050" cy="1417638"/>
          </a:xfrm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  <a:latin typeface="Arial" charset="0"/>
              </a:rPr>
              <a:t>Времена года.</a:t>
            </a:r>
          </a:p>
        </p:txBody>
      </p:sp>
      <p:pic>
        <p:nvPicPr>
          <p:cNvPr id="47113" name="Picture 4" descr="НА Конкурс клшассный классный 008 - коп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25538"/>
            <a:ext cx="5353050" cy="3638550"/>
          </a:xfrm>
          <a:noFill/>
          <a:ln/>
        </p:spPr>
      </p:pic>
      <p:pic>
        <p:nvPicPr>
          <p:cNvPr id="47114" name="Picture 10" descr="DSC065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7813" y="3063875"/>
            <a:ext cx="5056187" cy="3794125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DDF8D8"/>
                </a:solidFill>
                <a:latin typeface="Arial" charset="0"/>
              </a:rPr>
              <a:t>2.</a:t>
            </a:r>
            <a:r>
              <a:rPr lang="ru-RU" sz="4000" smtClean="0">
                <a:solidFill>
                  <a:srgbClr val="DDF8D8"/>
                </a:solidFill>
              </a:rPr>
              <a:t>Индивидуальный Коллаж.</a:t>
            </a:r>
            <a:br>
              <a:rPr lang="ru-RU" sz="4000" smtClean="0">
                <a:solidFill>
                  <a:srgbClr val="DDF8D8"/>
                </a:solidFill>
              </a:rPr>
            </a:br>
            <a:r>
              <a:rPr lang="ru-RU" sz="4000" smtClean="0">
                <a:solidFill>
                  <a:srgbClr val="DDF8D8"/>
                </a:solidFill>
              </a:rPr>
              <a:t> В коллаже  вы можете.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33CCFF"/>
                </a:solidFill>
              </a:rPr>
              <a:t>Отразить черты характера человека</a:t>
            </a:r>
          </a:p>
          <a:p>
            <a:pPr eaLnBrk="1" hangingPunct="1"/>
            <a:r>
              <a:rPr lang="ru-RU" sz="2800" smtClean="0">
                <a:solidFill>
                  <a:srgbClr val="33CCFF"/>
                </a:solidFill>
              </a:rPr>
              <a:t>Внешние данные</a:t>
            </a:r>
          </a:p>
          <a:p>
            <a:pPr eaLnBrk="1" hangingPunct="1"/>
            <a:r>
              <a:rPr lang="ru-RU" sz="2800" smtClean="0">
                <a:solidFill>
                  <a:srgbClr val="33CCFF"/>
                </a:solidFill>
              </a:rPr>
              <a:t>Его увлечения</a:t>
            </a:r>
          </a:p>
          <a:p>
            <a:pPr eaLnBrk="1" hangingPunct="1"/>
            <a:r>
              <a:rPr lang="ru-RU" sz="2800" smtClean="0">
                <a:solidFill>
                  <a:srgbClr val="33CCFF"/>
                </a:solidFill>
              </a:rPr>
              <a:t>Хобби</a:t>
            </a:r>
          </a:p>
          <a:p>
            <a:pPr eaLnBrk="1" hangingPunct="1"/>
            <a:r>
              <a:rPr lang="ru-RU" sz="2800" smtClean="0">
                <a:solidFill>
                  <a:srgbClr val="33CCFF"/>
                </a:solidFill>
              </a:rPr>
              <a:t>Друзей</a:t>
            </a:r>
          </a:p>
          <a:p>
            <a:pPr eaLnBrk="1" hangingPunct="1"/>
            <a:r>
              <a:rPr lang="ru-RU" sz="2800" smtClean="0">
                <a:solidFill>
                  <a:srgbClr val="33CCFF"/>
                </a:solidFill>
              </a:rPr>
              <a:t>Показать сильные и слабые стороны человека</a:t>
            </a:r>
          </a:p>
          <a:p>
            <a:pPr eaLnBrk="1" hangingPunct="1"/>
            <a:r>
              <a:rPr lang="ru-RU" sz="2800" smtClean="0">
                <a:solidFill>
                  <a:srgbClr val="33CCFF"/>
                </a:solidFill>
              </a:rPr>
              <a:t>Вспомнить смешной момент из его жизни</a:t>
            </a:r>
          </a:p>
          <a:p>
            <a:pPr eaLnBrk="1" hangingPunct="1"/>
            <a:r>
              <a:rPr lang="ru-RU" sz="2800" smtClean="0">
                <a:solidFill>
                  <a:srgbClr val="33CCFF"/>
                </a:solidFill>
              </a:rPr>
              <a:t>Написать пожелания и поздравления</a:t>
            </a:r>
          </a:p>
          <a:p>
            <a:endParaRPr lang="ru-RU" sz="2800" smtClean="0">
              <a:solidFill>
                <a:srgbClr val="33CCFF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Коллажи для девочек на 8 Марта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4" descr="коллаж 8 марта девочки 006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53435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коллаж 8 марта девочки 001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0975" y="1268413"/>
            <a:ext cx="38830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коллаж 8 марта девочки 002 -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7275" y="3749675"/>
            <a:ext cx="42767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4" descr="коллаж 8 марта девочки 013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594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коллаж 8 марта девочки 015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8250" y="-1588"/>
            <a:ext cx="40957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коллаж 8 марта девочки 016 -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6388" y="2997200"/>
            <a:ext cx="502761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коллаж 8 марта девочки 017 -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3463"/>
            <a:ext cx="42767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4" descr="коллаж 8 марта девочки 018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561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коллаж 8 марта девочки 019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3213" y="0"/>
            <a:ext cx="5030787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коллаж 8 марта девочки 021 -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2813" y="3644900"/>
            <a:ext cx="44211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коллаж 8 марта девочки -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80975" y="3227388"/>
            <a:ext cx="4994275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3200" smtClean="0">
                <a:solidFill>
                  <a:srgbClr val="33CCFF"/>
                </a:solidFill>
              </a:rPr>
              <a:t>Учитель</a:t>
            </a:r>
            <a:r>
              <a:rPr lang="ru-RU" sz="2400" smtClean="0">
                <a:solidFill>
                  <a:schemeClr val="bg1"/>
                </a:solidFill>
              </a:rPr>
              <a:t>- </a:t>
            </a: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это очень творческая профессия ,которая помогает проявлять свои способности не только  при подготовке уроков, но и внеклассных мероприятий, классных часов, оформлении кабинета к празднику, выпуске  газет, журналов, написании стихов.</a:t>
            </a: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endParaRPr lang="ru-RU" sz="2400" smtClean="0">
              <a:solidFill>
                <a:schemeClr val="bg1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539750" y="2133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33CCFF"/>
                </a:solidFill>
              </a:rPr>
              <a:t>У меня есть необычное хобби, я люблю делать коллажи к праздникам и дарить их своим ученикам</a:t>
            </a:r>
            <a:r>
              <a:rPr lang="ru-RU" sz="2400" b="1" smtClean="0"/>
              <a:t>. 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/>
              <a:t>    </a:t>
            </a:r>
            <a:endParaRPr lang="ru-RU" sz="2400" smtClean="0"/>
          </a:p>
        </p:txBody>
      </p:sp>
      <p:pic>
        <p:nvPicPr>
          <p:cNvPr id="16388" name="Picture 4" descr="DSC065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9813" y="2932113"/>
            <a:ext cx="5564187" cy="3925887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4" descr="коллаж 8 марта девочки 004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44211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коллаж 8 марта девочки 005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34657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коллаж 8 марта девочки 007 -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41663"/>
            <a:ext cx="492125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коллаж 8 марта девочки 008 -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22750" y="3068638"/>
            <a:ext cx="492125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4" descr="коллаж 8 марта девочки 010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7042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коллаж 8 марта девочки 011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8500" y="0"/>
            <a:ext cx="46355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коллаж 8 марта девочки 012 -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13100"/>
            <a:ext cx="470852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коллаж 8 марта девочки 014 -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64038" y="3213100"/>
            <a:ext cx="4779962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DDF8D8"/>
                </a:solidFill>
              </a:rPr>
              <a:t>Что нужно для Коллажа?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Ваше Желание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Фантазия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Старые Журналы, газеты, рекламные проспекты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Фото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Открытки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Ножницы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Клей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Цветная бумага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Ткань, нитки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33CCFF"/>
                </a:solidFill>
              </a:rPr>
              <a:t>Наклейки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Советы.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После прочтения газет и журналов вырезать из них картинки и складывать в отдельную коробку</a:t>
            </a:r>
          </a:p>
          <a:p>
            <a:pPr eaLnBrk="1" hangingPunct="1"/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Распределять картинки по темам (цветы, профессии, мода, здоровье, подростки, еда, косметика, дети и др.)</a:t>
            </a:r>
          </a:p>
          <a:p>
            <a:pPr eaLnBrk="1" hangingPunct="1"/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Вырезать интересные фразы, заголовки, рекламные лозунги </a:t>
            </a:r>
          </a:p>
          <a:p>
            <a:pPr eaLnBrk="1" hangingPunct="1"/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Подготовить заранее бумагу (формат А-3, А-4, можно сложить лист формата А-4 пополам в виде открытки)</a:t>
            </a:r>
          </a:p>
          <a:p>
            <a:pPr eaLnBrk="1" hangingPunct="1"/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Написать на листке имя человека или тему</a:t>
            </a:r>
          </a:p>
          <a:p>
            <a:pPr eaLnBrk="1" hangingPunct="1"/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Перебирайте картинки и вырезки и кладите на лист с именем те картинки,  которые  ассоциируется  с этой темой или  человеком, а затем приклейте их на лист.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Дайте свободу своей фантазии!</a:t>
            </a:r>
          </a:p>
          <a:p>
            <a:pPr eaLnBrk="1" hangingPunct="1"/>
            <a:endParaRPr lang="ru-RU" sz="2800" smtClean="0">
              <a:solidFill>
                <a:srgbClr val="33CCFF"/>
              </a:solidFill>
              <a:latin typeface="Arial" charset="0"/>
            </a:endParaRPr>
          </a:p>
          <a:p>
            <a:pPr eaLnBrk="1" hangingPunct="1"/>
            <a:endParaRPr lang="ru-RU" sz="2800" smtClean="0">
              <a:solidFill>
                <a:srgbClr val="33CCFF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 descr="DSC064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941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НА Конкурс клшассный классный 006 - копия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23025" y="0"/>
            <a:ext cx="2720975" cy="3733800"/>
          </a:xfrm>
          <a:noFill/>
        </p:spPr>
      </p:pic>
      <p:pic>
        <p:nvPicPr>
          <p:cNvPr id="20486" name="Picture 7" descr="НА Конкурс клшассный классный 005 -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3028950"/>
            <a:ext cx="254476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IMG_3693 -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3328988"/>
            <a:ext cx="27019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S50061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82763"/>
            <a:ext cx="3806825" cy="5075237"/>
          </a:xfrm>
          <a:prstGeom prst="rect">
            <a:avLst/>
          </a:prstGeom>
          <a:noFill/>
        </p:spPr>
      </p:pic>
      <p:pic>
        <p:nvPicPr>
          <p:cNvPr id="20489" name="Picture 9" descr="НА Конкурс клшассный классный 004 - копия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275" y="0"/>
            <a:ext cx="2673350" cy="1944688"/>
          </a:xfrm>
          <a:prstGeom prst="rect">
            <a:avLst/>
          </a:prstGeom>
          <a:noFill/>
        </p:spPr>
      </p:pic>
      <p:pic>
        <p:nvPicPr>
          <p:cNvPr id="20490" name="Picture 10" descr="DSC05148 - копия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35375" y="1557338"/>
            <a:ext cx="2846388" cy="2135187"/>
          </a:xfrm>
          <a:prstGeom prst="rect">
            <a:avLst/>
          </a:prstGeom>
          <a:noFill/>
        </p:spPr>
      </p:pic>
      <p:pic>
        <p:nvPicPr>
          <p:cNvPr id="20491" name="Picture 11" descr="НА Конкурс клшассный классный 005 - копия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6175" y="2849563"/>
            <a:ext cx="2917825" cy="4008437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Изготовление Коллажей -это очень увлекательное занятие, которое</a:t>
            </a: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позволяет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33CCFF"/>
                </a:solidFill>
              </a:rPr>
              <a:t> отвлечься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33CCFF"/>
                </a:solidFill>
              </a:rPr>
              <a:t> расслабиться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33CCFF"/>
                </a:solidFill>
              </a:rPr>
              <a:t>  получить удовольствие от результата своего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33CCFF"/>
                </a:solidFill>
              </a:rPr>
              <a:t> Творчества!</a:t>
            </a:r>
            <a:endParaRPr lang="ru-RU" sz="2800" b="1" smtClean="0">
              <a:solidFill>
                <a:srgbClr val="33CC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33CCFF"/>
                </a:solidFill>
                <a:latin typeface="Arial" charset="0"/>
              </a:rPr>
              <a:t>Это необычное хобби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33CCFF"/>
                </a:solidFill>
                <a:latin typeface="Arial" charset="0"/>
              </a:rPr>
              <a:t>Это оригинальный и неповторимый подарок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33CCFF"/>
                </a:solidFill>
                <a:latin typeface="Arial" charset="0"/>
              </a:rPr>
              <a:t>Это возможность проявить свою Фантазию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33CCFF"/>
                </a:solidFill>
              </a:rPr>
              <a:t>избавиться от старых журналов и открыток</a:t>
            </a:r>
            <a:endParaRPr lang="ru-RU" sz="2800" b="1" smtClean="0">
              <a:solidFill>
                <a:srgbClr val="33CC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b="1" smtClean="0">
              <a:solidFill>
                <a:srgbClr val="33CC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b="1" smtClean="0">
              <a:solidFill>
                <a:srgbClr val="33CCFF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33CCFF"/>
                </a:solidFill>
              </a:rPr>
              <a:t> </a:t>
            </a:r>
            <a:endParaRPr lang="ru-RU" sz="2800" b="1" smtClean="0">
              <a:solidFill>
                <a:srgbClr val="33CC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b="1" smtClean="0">
              <a:solidFill>
                <a:srgbClr val="33CC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b="1" smtClean="0">
              <a:solidFill>
                <a:srgbClr val="33CC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b="1" smtClean="0">
              <a:solidFill>
                <a:srgbClr val="33CC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800" b="1" smtClean="0"/>
          </a:p>
          <a:p>
            <a:pPr eaLnBrk="1" hangingPunct="1">
              <a:lnSpc>
                <a:spcPct val="90000"/>
              </a:lnSpc>
            </a:pPr>
            <a:endParaRPr lang="ru-RU" sz="28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66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6600" b="1" smtClean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Самое приятное -это 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видеть лица детей, их улыбки и глаза, 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когда вы им дарите свои Коллажи!</a:t>
            </a:r>
            <a:r>
              <a:rPr lang="ru-RU" sz="1600" smtClean="0">
                <a:solidFill>
                  <a:schemeClr val="bg1"/>
                </a:solidFill>
              </a:rPr>
              <a:t/>
            </a:r>
            <a:br>
              <a:rPr lang="ru-RU" sz="1600" smtClean="0">
                <a:solidFill>
                  <a:schemeClr val="bg1"/>
                </a:solidFill>
              </a:rPr>
            </a:br>
            <a:r>
              <a:rPr lang="ru-RU" sz="8000" smtClean="0">
                <a:solidFill>
                  <a:schemeClr val="bg1"/>
                </a:solidFill>
              </a:rPr>
              <a:t/>
            </a:r>
            <a:br>
              <a:rPr lang="ru-RU" sz="8000" smtClean="0">
                <a:solidFill>
                  <a:schemeClr val="bg1"/>
                </a:solidFill>
              </a:rPr>
            </a:br>
            <a:endParaRPr lang="ru-RU" sz="8000" smtClean="0">
              <a:solidFill>
                <a:schemeClr val="bg1"/>
              </a:solidFill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323850" y="1700213"/>
            <a:ext cx="8516938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bg1"/>
                </a:solidFill>
              </a:rPr>
              <a:t>Попробуйте !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bg1"/>
                </a:solidFill>
              </a:rPr>
              <a:t>и Вам понравиться Творить</a:t>
            </a:r>
            <a:r>
              <a:rPr lang="ru-RU" smtClean="0">
                <a:solidFill>
                  <a:schemeClr val="bg1"/>
                </a:solidFill>
                <a:latin typeface="Arial" charset="0"/>
              </a:rPr>
              <a:t>!!!</a:t>
            </a:r>
          </a:p>
        </p:txBody>
      </p:sp>
      <p:pic>
        <p:nvPicPr>
          <p:cNvPr id="28675" name="Picture 5" descr="DSC04870"/>
          <p:cNvPicPr>
            <a:picLocks noChangeAspect="1" noChangeArrowheads="1"/>
          </p:cNvPicPr>
          <p:nvPr/>
        </p:nvPicPr>
        <p:blipFill>
          <a:blip r:embed="rId2" cstate="email"/>
          <a:srcRect l="-941" t="33736"/>
          <a:stretch>
            <a:fillRect/>
          </a:stretch>
        </p:blipFill>
        <p:spPr bwMode="auto">
          <a:xfrm>
            <a:off x="0" y="1341438"/>
            <a:ext cx="839628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За мое увлечение  ученики зовут меня </a:t>
            </a:r>
            <a:br>
              <a:rPr lang="ru-RU" sz="2400" dirty="0" smtClean="0">
                <a:solidFill>
                  <a:schemeClr val="bg2"/>
                </a:solidFill>
                <a:latin typeface="Arial" charset="0"/>
              </a:rPr>
            </a:br>
            <a:r>
              <a:rPr lang="ru-RU" sz="3600" dirty="0" smtClean="0">
                <a:solidFill>
                  <a:srgbClr val="33CCFF"/>
                </a:solidFill>
                <a:latin typeface="Arial" charset="0"/>
              </a:rPr>
              <a:t>«Мисс Творчество»!</a:t>
            </a:r>
            <a:r>
              <a:rPr lang="ru-RU" sz="2400" dirty="0" smtClean="0">
                <a:solidFill>
                  <a:srgbClr val="33CCFF"/>
                </a:solidFill>
                <a:latin typeface="Arial" charset="0"/>
              </a:rPr>
              <a:t> </a:t>
            </a:r>
            <a:br>
              <a:rPr lang="ru-RU" sz="2400" dirty="0" smtClean="0">
                <a:solidFill>
                  <a:srgbClr val="33CCFF"/>
                </a:solidFill>
                <a:latin typeface="Arial" charset="0"/>
              </a:rPr>
            </a:br>
            <a:r>
              <a:rPr lang="ru-RU" sz="2000" dirty="0" smtClean="0">
                <a:solidFill>
                  <a:schemeClr val="bg2"/>
                </a:solidFill>
                <a:latin typeface="Arial" charset="0"/>
              </a:rPr>
              <a:t>Грамота это наглядно подтверждает</a:t>
            </a:r>
            <a:r>
              <a:rPr lang="ru-RU" sz="2000" dirty="0" smtClean="0">
                <a:latin typeface="Arial" charset="0"/>
              </a:rPr>
              <a:t>.</a:t>
            </a:r>
          </a:p>
        </p:txBody>
      </p:sp>
      <p:pic>
        <p:nvPicPr>
          <p:cNvPr id="51204" name="Picture 4" descr="НА Конкурс клшассный классный 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95938" y="1412875"/>
            <a:ext cx="3548062" cy="4887913"/>
          </a:xfrm>
          <a:noFill/>
          <a:ln/>
        </p:spPr>
      </p:pic>
      <p:pic>
        <p:nvPicPr>
          <p:cNvPr id="51205" name="Picture 6" descr="S5006128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25750"/>
            <a:ext cx="568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68313" y="1268413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rgbClr val="33CCFF"/>
                </a:solidFill>
                <a:latin typeface="Arial" charset="0"/>
              </a:rPr>
              <a:t>Мой девиз: «Нет предела КРЕАТИВУ!»</a:t>
            </a:r>
          </a:p>
          <a:p>
            <a:r>
              <a:rPr lang="ru-RU" sz="2000">
                <a:solidFill>
                  <a:srgbClr val="33CCFF"/>
                </a:solidFill>
                <a:latin typeface="Arial" charset="0"/>
              </a:rPr>
              <a:t>Знают все ученики,</a:t>
            </a:r>
          </a:p>
          <a:p>
            <a:r>
              <a:rPr lang="ru-RU" sz="2000">
                <a:solidFill>
                  <a:srgbClr val="33CCFF"/>
                </a:solidFill>
                <a:latin typeface="Arial" charset="0"/>
              </a:rPr>
              <a:t>И к творческим заданием</a:t>
            </a:r>
          </a:p>
          <a:p>
            <a:r>
              <a:rPr lang="ru-RU" sz="2000">
                <a:solidFill>
                  <a:srgbClr val="33CCFF"/>
                </a:solidFill>
                <a:latin typeface="Arial" charset="0"/>
              </a:rPr>
              <a:t>Привыкли уж они!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395288" y="188913"/>
            <a:ext cx="8218487" cy="53609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На уроках не скучаем,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Мы проекты выполняем,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По душам поговорим,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Рисуем, красим и творим!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Татьяна Александровна-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smtClean="0">
                <a:solidFill>
                  <a:srgbClr val="33CCFF"/>
                </a:solidFill>
                <a:latin typeface="Arial" charset="0"/>
              </a:rPr>
              <a:t>Мисс Творчество</a:t>
            </a: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 у нас.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В ней столько Креатива,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Учитель – Высший класс!!!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Газеты и журналы,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Коллажи, постеры -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Все это делаем на уроках МЫ!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7" descr="DSC04860 - копия"/>
          <p:cNvPicPr>
            <a:picLocks noChangeAspect="1" noChangeArrowheads="1"/>
          </p:cNvPicPr>
          <p:nvPr/>
        </p:nvPicPr>
        <p:blipFill>
          <a:blip r:embed="rId2" cstate="email"/>
          <a:srcRect l="-4352" t="50630" b="8495"/>
          <a:stretch>
            <a:fillRect/>
          </a:stretch>
        </p:blipFill>
        <p:spPr bwMode="auto">
          <a:xfrm>
            <a:off x="1476375" y="0"/>
            <a:ext cx="63706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2" descr="DSC04873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7338"/>
            <a:ext cx="5797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3" descr="DSC04879 -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1557338"/>
            <a:ext cx="296862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4" descr="DSC04876 -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310063"/>
            <a:ext cx="339725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DSC_0932 -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4329113"/>
            <a:ext cx="5453063" cy="2528887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b="1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b="1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</a:rPr>
              <a:t>Если вы не знаете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 </a:t>
            </a:r>
            <a:r>
              <a:rPr lang="ru-RU" sz="2400" b="1" smtClean="0">
                <a:solidFill>
                  <a:srgbClr val="33CCFF"/>
                </a:solidFill>
              </a:rPr>
              <a:t>Что подарить своим мальчишкам и девчонкам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33CCFF"/>
                </a:solidFill>
              </a:rPr>
              <a:t>Как удивить и поразить  их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33CCFF"/>
                </a:solidFill>
              </a:rPr>
              <a:t>Как поднять им настроение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33CCFF"/>
                </a:solidFill>
              </a:rPr>
              <a:t>Заставить их Улыбнуться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33CCFF"/>
                </a:solidFill>
              </a:rPr>
              <a:t> И самое главное, не  потратить на это много денежных средств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 </a:t>
            </a:r>
            <a:r>
              <a:rPr lang="ru-RU" b="1" smtClean="0">
                <a:solidFill>
                  <a:schemeClr val="bg1"/>
                </a:solidFill>
              </a:rPr>
              <a:t>Коллаж – это то, что Вам нужно!!!</a:t>
            </a:r>
            <a:r>
              <a:rPr lang="ru-RU" sz="2400" smtClean="0"/>
              <a:t> 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  <p:pic>
        <p:nvPicPr>
          <p:cNvPr id="50180" name="Picture 4" descr="DSC04852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88113" y="-6350"/>
            <a:ext cx="2657475" cy="3541713"/>
          </a:xfrm>
          <a:prstGeom prst="rect">
            <a:avLst/>
          </a:prstGeom>
          <a:noFill/>
        </p:spPr>
      </p:pic>
      <p:pic>
        <p:nvPicPr>
          <p:cNvPr id="50181" name="Picture 5" descr="DSC04854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54338" cy="1990725"/>
          </a:xfrm>
          <a:prstGeom prst="rect">
            <a:avLst/>
          </a:prstGeom>
          <a:noFill/>
        </p:spPr>
      </p:pic>
      <p:pic>
        <p:nvPicPr>
          <p:cNvPr id="50182" name="Picture 6" descr="DSC04853 (2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0"/>
            <a:ext cx="3744912" cy="2384425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Коллаж от выпускников</a:t>
            </a:r>
            <a:r>
              <a:rPr lang="ru-RU" smtClean="0"/>
              <a:t>.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9" name="Picture 7" descr="НА Конкурс клшассный классный 010"/>
          <p:cNvPicPr>
            <a:picLocks noChangeAspect="1" noChangeArrowheads="1"/>
          </p:cNvPicPr>
          <p:nvPr/>
        </p:nvPicPr>
        <p:blipFill>
          <a:blip r:embed="rId2" cstate="email"/>
          <a:srcRect l="-2245" t="7361" r="4921" b="568"/>
          <a:stretch>
            <a:fillRect/>
          </a:stretch>
        </p:blipFill>
        <p:spPr bwMode="auto">
          <a:xfrm>
            <a:off x="539750" y="1196975"/>
            <a:ext cx="7848600" cy="5400675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ChangeArrowheads="1"/>
          </p:cNvSpPr>
          <p:nvPr/>
        </p:nvSpPr>
        <p:spPr bwMode="auto">
          <a:xfrm>
            <a:off x="1511300" y="280988"/>
            <a:ext cx="61245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Учить, Учиться…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Так непросто…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Себе мы задаем вопрос: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«Что нужно сделать, чтобы рейтинг,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Предмета нашего возрос?»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Учить слова? или слушать песни?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Читать газетные статьи?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«Как нам все это надоело!!!»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Твердят в ответ ученики.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И мы, ломая копья, стрелы,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Штурмуем сети, Интернет.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Чтобы на все вопросы эти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Детишкам нашим дать ответ.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Ответ простой-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Быть идеалом учитель может и не быть,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Но главное, свою работу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Он должен преданно Любить.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ChangeArrowheads="1"/>
          </p:cNvSpPr>
          <p:nvPr/>
        </p:nvSpPr>
        <p:spPr bwMode="auto">
          <a:xfrm>
            <a:off x="1670050" y="68263"/>
            <a:ext cx="5541963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2"/>
                </a:solidFill>
              </a:rPr>
              <a:t>И станет мастером однажды,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Все будут «Профи» называть.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На семинары и уроки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Коллеги будут приглашать.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Но чтоб достигнуть результата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Учитель должен твердо знать,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Что нужно Сердце, Силы, Душу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Своим питомцам отдавать.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Когда в глазах детей сияет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Восторг, Любовь и Интерес,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Любой учитель это знает, 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Что вскоре будет и Прогресс!!!!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В наших руках Душа ребёнка,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Бесценный, нежный инструмент.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Несите им Добро и Ласку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Дарите свой душевный свет…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                               Бирюкова Т.А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Вручение коллажей ученикам.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4" descr="100_2038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4810" y="1412776"/>
            <a:ext cx="40291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100_2052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84784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100_2060"/>
          <p:cNvPicPr>
            <a:picLocks noChangeAspect="1" noChangeArrowheads="1"/>
          </p:cNvPicPr>
          <p:nvPr/>
        </p:nvPicPr>
        <p:blipFill>
          <a:blip r:embed="rId4" cstate="email"/>
          <a:srcRect l="20490" t="4099" r="9129" b="12053"/>
          <a:stretch>
            <a:fillRect/>
          </a:stretch>
        </p:blipFill>
        <p:spPr bwMode="auto">
          <a:xfrm>
            <a:off x="2987824" y="3963038"/>
            <a:ext cx="3240360" cy="2894962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18487" cy="8683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chemeClr val="bg2"/>
                </a:solidFill>
                <a:latin typeface="Arial" charset="0"/>
              </a:rPr>
            </a:br>
            <a:r>
              <a:rPr lang="ru-RU" sz="2400" b="1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chemeClr val="bg2"/>
                </a:solidFill>
                <a:latin typeface="Arial" charset="0"/>
              </a:rPr>
            </a:br>
            <a:r>
              <a:rPr lang="ru-RU" sz="2400" b="1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chemeClr val="bg2"/>
                </a:solidFill>
                <a:latin typeface="Arial" charset="0"/>
              </a:rPr>
            </a:br>
            <a:r>
              <a:rPr lang="ru-RU" sz="2400" b="1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chemeClr val="bg2"/>
                </a:solidFill>
                <a:latin typeface="Arial" charset="0"/>
              </a:rPr>
            </a:br>
            <a:endParaRPr lang="ru-RU" sz="2800" smtClean="0">
              <a:solidFill>
                <a:srgbClr val="33CCFF"/>
              </a:solidFill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bg2"/>
                </a:solidFill>
              </a:rPr>
              <a:t>Справка.</a:t>
            </a:r>
            <a:br>
              <a:rPr lang="ru-RU" sz="2800" b="1" smtClean="0">
                <a:solidFill>
                  <a:schemeClr val="bg2"/>
                </a:solidFill>
              </a:rPr>
            </a:br>
            <a:r>
              <a:rPr lang="ru-RU" sz="2800" b="1" smtClean="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Слово</a:t>
            </a:r>
            <a:r>
              <a:rPr lang="ru-RU" sz="2400" smtClean="0">
                <a:solidFill>
                  <a:srgbClr val="33CCFF"/>
                </a:solidFill>
              </a:rPr>
              <a:t>  </a:t>
            </a:r>
            <a:r>
              <a:rPr lang="ru-RU" smtClean="0">
                <a:solidFill>
                  <a:srgbClr val="33CCFF"/>
                </a:solidFill>
              </a:rPr>
              <a:t>« Коллаж»</a:t>
            </a:r>
            <a:r>
              <a:rPr lang="ru-RU" sz="2400" smtClean="0">
                <a:solidFill>
                  <a:srgbClr val="33CCFF"/>
                </a:solidFill>
              </a:rPr>
              <a:t> </a:t>
            </a:r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пришло в русский язык из французского языка, поэтому оно так красиво и необычно звучит. Оно обозначает приём в изобразительном искусстве, заключающийся в наклеивании на основу материалов, которые отличаются от нёё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    по цвету и фактуре.</a:t>
            </a:r>
            <a:br>
              <a:rPr lang="ru-RU" sz="2400" smtClean="0">
                <a:solidFill>
                  <a:srgbClr val="33CCFF"/>
                </a:solidFill>
                <a:latin typeface="Arial" charset="0"/>
              </a:rPr>
            </a:br>
            <a:endParaRPr lang="ru-RU" sz="2400" smtClean="0">
              <a:solidFill>
                <a:srgbClr val="33CCFF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33CCFF"/>
                </a:solidFill>
                <a:latin typeface="Arial" charset="0"/>
              </a:rPr>
              <a:t>                   </a:t>
            </a:r>
            <a:r>
              <a:rPr lang="ru-RU" sz="4000" b="1" smtClean="0">
                <a:solidFill>
                  <a:srgbClr val="33CCFF"/>
                </a:solidFill>
              </a:rPr>
              <a:t>Все очень просто!!!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Какой коллаж можно сделать?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1.</a:t>
            </a:r>
            <a:r>
              <a:rPr lang="ru-RU" sz="4000" smtClean="0">
                <a:solidFill>
                  <a:schemeClr val="bg1"/>
                </a:solidFill>
              </a:rPr>
              <a:t>Тематический.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/>
              <a:t>   </a:t>
            </a:r>
            <a:r>
              <a:rPr lang="ru-RU" sz="2800" b="1" smtClean="0">
                <a:solidFill>
                  <a:schemeClr val="bg2"/>
                </a:solidFill>
              </a:rPr>
              <a:t>Традиционные Праздники</a:t>
            </a:r>
            <a:r>
              <a:rPr lang="ru-RU" sz="2800" b="1" smtClean="0">
                <a:solidFill>
                  <a:srgbClr val="33CCFF"/>
                </a:solidFill>
              </a:rPr>
              <a:t> </a:t>
            </a:r>
            <a:r>
              <a:rPr lang="ru-RU" sz="1800" b="1" smtClean="0">
                <a:solidFill>
                  <a:srgbClr val="33CCFF"/>
                </a:solidFill>
              </a:rPr>
              <a:t>(8 марта,23 февраля, День Св.Валентина, Пасха, Новый год, рождество, День матери, День смеха).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DDF8D8"/>
                </a:solidFill>
              </a:rPr>
              <a:t>Школьные праздники</a:t>
            </a:r>
            <a:r>
              <a:rPr lang="ru-RU" sz="1800" b="1" smtClean="0">
                <a:solidFill>
                  <a:srgbClr val="33CCFF"/>
                </a:solidFill>
              </a:rPr>
              <a:t>( 1 сентября, День учителя, Последний звонок, Выпускной, День Спорта, День здоровья, Мой класс ,Моя школа)</a:t>
            </a:r>
            <a:endParaRPr lang="ru-RU" sz="1800" b="1" smtClean="0">
              <a:solidFill>
                <a:srgbClr val="33CCFF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  <a:latin typeface="Arial" charset="0"/>
              </a:rPr>
              <a:t>Классные часы</a:t>
            </a:r>
            <a:r>
              <a:rPr lang="ru-RU" sz="1800" b="1" smtClean="0">
                <a:solidFill>
                  <a:srgbClr val="33CCFF"/>
                </a:solidFill>
                <a:latin typeface="Arial" charset="0"/>
              </a:rPr>
              <a:t> (ЗОЖ, спорт, проблемы подростков, космос, экологические проблемы ,мир звезд и др.)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DDF8D8"/>
                </a:solidFill>
              </a:rPr>
              <a:t>Времена года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DDF8D8"/>
                </a:solidFill>
              </a:rPr>
              <a:t>Дни рождения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DDF8D8"/>
                </a:solidFill>
              </a:rPr>
              <a:t>Юбилеи</a:t>
            </a:r>
            <a:r>
              <a:rPr lang="ru-RU" sz="2800" b="1" smtClean="0">
                <a:solidFill>
                  <a:srgbClr val="33CCFF"/>
                </a:solidFill>
              </a:rPr>
              <a:t> </a:t>
            </a:r>
            <a:r>
              <a:rPr lang="ru-RU" sz="1800" b="1" smtClean="0">
                <a:solidFill>
                  <a:srgbClr val="33CCFF"/>
                </a:solidFill>
              </a:rPr>
              <a:t>( известных людей- писателей, поэтов, артистов, путешественников, ученых, космонавтов, исследователей)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DDF8D8"/>
                </a:solidFill>
              </a:rPr>
              <a:t>Урок</a:t>
            </a:r>
            <a:r>
              <a:rPr lang="ru-RU" sz="2800" b="1" smtClean="0">
                <a:solidFill>
                  <a:srgbClr val="33CCFF"/>
                </a:solidFill>
              </a:rPr>
              <a:t> </a:t>
            </a:r>
            <a:r>
              <a:rPr lang="ru-RU" sz="2000" b="1" smtClean="0">
                <a:solidFill>
                  <a:srgbClr val="33CCFF"/>
                </a:solidFill>
              </a:rPr>
              <a:t>( по теме: Здоровье, хобби, выбор профессий, жизнь подростков,  музыка, путешествие, туризм, животные, птицы и др. )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Наши  тематические коллажи</a:t>
            </a:r>
            <a:r>
              <a:rPr lang="ru-RU" smtClean="0"/>
              <a:t>.</a:t>
            </a:r>
          </a:p>
        </p:txBody>
      </p:sp>
      <p:pic>
        <p:nvPicPr>
          <p:cNvPr id="14338" name="Picture 13" descr="IMG_219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12875"/>
            <a:ext cx="5448300" cy="4087813"/>
          </a:xfrm>
          <a:noFill/>
        </p:spPr>
      </p:pic>
      <p:pic>
        <p:nvPicPr>
          <p:cNvPr id="14339" name="Picture 14" descr="скан0002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1913" y="1192213"/>
            <a:ext cx="4002087" cy="56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Arial" charset="0"/>
              </a:rPr>
              <a:t>Праздники.</a:t>
            </a:r>
          </a:p>
        </p:txBody>
      </p:sp>
      <p:pic>
        <p:nvPicPr>
          <p:cNvPr id="41988" name="Picture 8" descr="НА Конкурс клшассный классный 007 - коп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 l="3368" t="9274" r="4041" b="-1971"/>
          <a:stretch>
            <a:fillRect/>
          </a:stretch>
        </p:blipFill>
        <p:spPr>
          <a:xfrm>
            <a:off x="4519613" y="1125538"/>
            <a:ext cx="4624387" cy="3357562"/>
          </a:xfrm>
          <a:noFill/>
          <a:ln/>
        </p:spPr>
      </p:pic>
      <p:pic>
        <p:nvPicPr>
          <p:cNvPr id="41990" name="Picture 15" descr="НА Конкурс клшассный классный 004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5538"/>
            <a:ext cx="45529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DSC065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6950" y="3602038"/>
            <a:ext cx="4337050" cy="3255962"/>
          </a:xfrm>
          <a:prstGeom prst="rect">
            <a:avLst/>
          </a:prstGeom>
          <a:noFill/>
        </p:spPr>
      </p:pic>
      <p:pic>
        <p:nvPicPr>
          <p:cNvPr id="41992" name="Picture 8" descr="я классный рук 0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33825"/>
            <a:ext cx="5040313" cy="2924175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Коллажи ко Дню Св.Валентина</a:t>
            </a:r>
          </a:p>
        </p:txBody>
      </p:sp>
      <p:pic>
        <p:nvPicPr>
          <p:cNvPr id="43012" name="Picture 4" descr="DSC0649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81075"/>
            <a:ext cx="5200650" cy="3640138"/>
          </a:xfrm>
          <a:noFill/>
        </p:spPr>
      </p:pic>
      <p:pic>
        <p:nvPicPr>
          <p:cNvPr id="43014" name="Picture 16" descr="IMG_2194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46450"/>
            <a:ext cx="468153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DSC064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71563"/>
            <a:ext cx="4340225" cy="5786437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1932</TotalTime>
  <Words>708</Words>
  <Application>Microsoft Office PowerPoint</Application>
  <PresentationFormat>Экран (4:3)</PresentationFormat>
  <Paragraphs>150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    Учитель- это очень творческая профессия ,которая помогает проявлять свои способности не только  при подготовке уроков, но и внеклассных мероприятий, классных часов, оформлении кабинета к празднику, выпуске  газет, журналов, написании стихов.   </vt:lpstr>
      <vt:lpstr>Слайд 3</vt:lpstr>
      <vt:lpstr>Вручение коллажей ученикам.</vt:lpstr>
      <vt:lpstr>    </vt:lpstr>
      <vt:lpstr>Какой коллаж можно сделать? 1.Тематический.</vt:lpstr>
      <vt:lpstr>Наши  тематические коллажи.</vt:lpstr>
      <vt:lpstr>Праздники.</vt:lpstr>
      <vt:lpstr>Коллажи ко Дню Св.Валентина</vt:lpstr>
      <vt:lpstr>Коллаж к 65 летию Великой Отечественной Войны.</vt:lpstr>
      <vt:lpstr>Слайд 11</vt:lpstr>
      <vt:lpstr>Спорт.</vt:lpstr>
      <vt:lpstr>Животные.</vt:lpstr>
      <vt:lpstr>Коллажи о школьной жизни.</vt:lpstr>
      <vt:lpstr>Времена года.</vt:lpstr>
      <vt:lpstr>2.Индивидуальный Коллаж.  В коллаже  вы можете.</vt:lpstr>
      <vt:lpstr>Коллажи для девочек на 8 Марта</vt:lpstr>
      <vt:lpstr>Слайд 18</vt:lpstr>
      <vt:lpstr>Слайд 19</vt:lpstr>
      <vt:lpstr>Слайд 20</vt:lpstr>
      <vt:lpstr>Слайд 21</vt:lpstr>
      <vt:lpstr>Что нужно для Коллажа?</vt:lpstr>
      <vt:lpstr>Советы.</vt:lpstr>
      <vt:lpstr>Слайд 24</vt:lpstr>
      <vt:lpstr>Изготовление Коллажей -это очень увлекательное занятие, которое позволяет </vt:lpstr>
      <vt:lpstr>      Самое приятное -это  видеть лица детей, их улыбки и глаза,  когда вы им дарите свои Коллажи!  </vt:lpstr>
      <vt:lpstr>За мое увлечение  ученики зовут меня  «Мисс Творчество»!  Грамота это наглядно подтверждает.</vt:lpstr>
      <vt:lpstr>Слайд 28</vt:lpstr>
      <vt:lpstr>Слайд 29</vt:lpstr>
      <vt:lpstr>Коллаж от выпускников.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user</cp:lastModifiedBy>
  <cp:revision>92</cp:revision>
  <dcterms:created xsi:type="dcterms:W3CDTF">2011-09-13T16:41:36Z</dcterms:created>
  <dcterms:modified xsi:type="dcterms:W3CDTF">2015-02-10T20:11:44Z</dcterms:modified>
</cp:coreProperties>
</file>