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68" r:id="rId5"/>
    <p:sldId id="301" r:id="rId6"/>
    <p:sldId id="266" r:id="rId7"/>
    <p:sldId id="265" r:id="rId8"/>
    <p:sldId id="264" r:id="rId9"/>
    <p:sldId id="263" r:id="rId10"/>
    <p:sldId id="261" r:id="rId11"/>
    <p:sldId id="262" r:id="rId12"/>
    <p:sldId id="260" r:id="rId13"/>
    <p:sldId id="274" r:id="rId14"/>
    <p:sldId id="280" r:id="rId15"/>
    <p:sldId id="279" r:id="rId16"/>
    <p:sldId id="278" r:id="rId17"/>
    <p:sldId id="277" r:id="rId18"/>
    <p:sldId id="276" r:id="rId19"/>
    <p:sldId id="275" r:id="rId20"/>
    <p:sldId id="259" r:id="rId21"/>
    <p:sldId id="272" r:id="rId22"/>
    <p:sldId id="273" r:id="rId23"/>
    <p:sldId id="25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AC"/>
    <a:srgbClr val="141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FA72-8D12-41DD-97E4-63548533205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CDA6-988F-45D7-97DC-ACF31C458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CDA6-988F-45D7-97DC-ACF31C45835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A84C-0917-411E-92EA-1CB8302A74B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DBE-3397-4DFE-9D98-BB9377FF9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sochnizza.ru/wp-content/uploads/2012/05/matematika8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esochnizza.ru/wp-content/uploads/2012/05/matematika9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pesochnizza.ru/wp-content/uploads/2012/05/matematika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esochnizza.ru/wp-content/uploads/2012/05/matematika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456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Прохладненский   Технологический   колледж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1785926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Представляет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28612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Интеллектуальную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442913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ИГРУ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621508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2013г.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……ИКС……кухонный аппарат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……ИКС……жидкое лекарство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……ИКС……рассказ в картинках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2063750" marR="0" lvl="0" indent="-172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……ИКС……минимальный элемент изображения на мониторе компьютера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……ИКС……часть слова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57224" y="4286256"/>
            <a:ext cx="4214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dirty="0" smtClean="0">
                <a:solidFill>
                  <a:schemeClr val="bg1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МУСАМ  -  это ..……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ТИР – это .…………. 	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СЛЮП – это ………. 	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ГКУР – это …………. 	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СОЛЧИ – это ………  	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6434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b="1" dirty="0" smtClean="0">
                <a:solidFill>
                  <a:schemeClr val="bg1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ru-RU" altLang="ja-JP" b="1" dirty="0" smtClean="0">
                <a:solidFill>
                  <a:srgbClr val="FF00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ТРИ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92919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b="1" dirty="0" smtClean="0">
                <a:solidFill>
                  <a:srgbClr val="FF00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ПЛЮС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286388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b="1" dirty="0" smtClean="0">
                <a:solidFill>
                  <a:srgbClr val="FF00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КРУГ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64357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b="1" dirty="0" smtClean="0">
                <a:solidFill>
                  <a:srgbClr val="FF00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ЧИСЛО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28625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b="1" dirty="0" smtClean="0">
                <a:solidFill>
                  <a:schemeClr val="bg1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b="1" dirty="0" smtClean="0">
                <a:solidFill>
                  <a:srgbClr val="FF00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2910" y="214290"/>
            <a:ext cx="241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Шифровки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ебусы по математике с ответ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71438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C:\Documents and Settings\User\Мои документы\Мои рисунки\анимация СОВЫ\508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333375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5" name="WordArt 21"/>
          <p:cNvSpPr>
            <a:spLocks noChangeArrowheads="1" noChangeShapeType="1" noTextEdit="1"/>
          </p:cNvSpPr>
          <p:nvPr/>
        </p:nvSpPr>
        <p:spPr bwMode="auto">
          <a:xfrm>
            <a:off x="1928794" y="4857760"/>
            <a:ext cx="5643602" cy="1714512"/>
          </a:xfrm>
          <a:prstGeom prst="rect">
            <a:avLst/>
          </a:prstGeom>
        </p:spPr>
        <p:txBody>
          <a:bodyPr wrap="none" fromWordArt="1">
            <a:prstTxWarp prst="textRingInside">
              <a:avLst>
                <a:gd name="adj" fmla="val 625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  <a:endParaRPr lang="ru-RU" sz="3600" b="1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" name="Picture 17" descr="C:\Documents and Settings\User\Мои документы\Мои рисунки\СОВЫ анимашки\5086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5992"/>
            <a:ext cx="38100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бусы по математ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50006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57884" y="92867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линейка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ребусы по математике">
            <a:hlinkClick r:id="rId3" tgtFrame="&quot;_blank&quot;" tooltip="&quot;ребусы математические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00438"/>
            <a:ext cx="49292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конус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бусы по математике с ответами">
            <a:hlinkClick r:id="rId2" tgtFrame="&quot;_blank&quot;" tooltip="&quot;ребусы математические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500593" cy="228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321468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транспортир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92867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точка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ребусы в картинках с ответами">
            <a:hlinkClick r:id="rId4" tgtFrame="&quot;_blank&quot;" tooltip="&quot;ребусы математические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14752"/>
            <a:ext cx="571504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 по математике с ответами">
            <a:hlinkClick r:id="rId2" tgtFrame="&quot;_blank&quot;" tooltip="&quot;ребусы математические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52149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29322" y="10001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геометрия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21468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доказательство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allforchildren.ru/rebus/rebus10/10-008.gif"/>
          <p:cNvPicPr/>
          <p:nvPr/>
        </p:nvPicPr>
        <p:blipFill>
          <a:blip r:embed="rId4"/>
          <a:srcRect t="4545" r="4183" b="4537"/>
          <a:stretch>
            <a:fillRect/>
          </a:stretch>
        </p:blipFill>
        <p:spPr bwMode="auto">
          <a:xfrm>
            <a:off x="3286116" y="3929066"/>
            <a:ext cx="52120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rebus/rebus10/10-050.gif"/>
          <p:cNvPicPr/>
          <p:nvPr/>
        </p:nvPicPr>
        <p:blipFill>
          <a:blip r:embed="rId2"/>
          <a:srcRect l="3493" t="8639" r="4994" b="8639"/>
          <a:stretch>
            <a:fillRect/>
          </a:stretch>
        </p:blipFill>
        <p:spPr bwMode="auto">
          <a:xfrm>
            <a:off x="500034" y="357166"/>
            <a:ext cx="53578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10001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переменная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allforchildren.ru/rebus/rebus10/10-049.gif"/>
          <p:cNvPicPr/>
          <p:nvPr/>
        </p:nvPicPr>
        <p:blipFill>
          <a:blip r:embed="rId3"/>
          <a:srcRect l="4501" t="5953" r="3987"/>
          <a:stretch>
            <a:fillRect/>
          </a:stretch>
        </p:blipFill>
        <p:spPr bwMode="auto">
          <a:xfrm>
            <a:off x="2928926" y="4143380"/>
            <a:ext cx="5786478" cy="225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350043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парабола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rebus/rebus10/10-048.gif"/>
          <p:cNvPicPr/>
          <p:nvPr/>
        </p:nvPicPr>
        <p:blipFill>
          <a:blip r:embed="rId2"/>
          <a:srcRect l="4501" t="7520" r="3987" b="5999"/>
          <a:stretch>
            <a:fillRect/>
          </a:stretch>
        </p:blipFill>
        <p:spPr bwMode="auto">
          <a:xfrm>
            <a:off x="357158" y="357166"/>
            <a:ext cx="55007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11429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медиана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allforchildren.ru/rebus/rebus10/10-04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14818"/>
            <a:ext cx="58579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500439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знаменатель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rebus/rebus10/10-044.gif"/>
          <p:cNvPicPr/>
          <p:nvPr/>
        </p:nvPicPr>
        <p:blipFill>
          <a:blip r:embed="rId2"/>
          <a:srcRect l="1993" t="8639" r="3493" b="-2641"/>
          <a:stretch>
            <a:fillRect/>
          </a:stretch>
        </p:blipFill>
        <p:spPr bwMode="auto">
          <a:xfrm>
            <a:off x="285720" y="785794"/>
            <a:ext cx="607223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628" y="357166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дискриминант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allforchildren.ru/rebus/rebus10/10-043.gif"/>
          <p:cNvPicPr/>
          <p:nvPr/>
        </p:nvPicPr>
        <p:blipFill>
          <a:blip r:embed="rId3"/>
          <a:srcRect l="1527" t="3857" r="5333" b="7438"/>
          <a:stretch>
            <a:fillRect/>
          </a:stretch>
        </p:blipFill>
        <p:spPr bwMode="auto">
          <a:xfrm>
            <a:off x="2643174" y="3214686"/>
            <a:ext cx="60722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5786454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вершина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rebus/rebus10/10-042.gif"/>
          <p:cNvPicPr/>
          <p:nvPr/>
        </p:nvPicPr>
        <p:blipFill>
          <a:blip r:embed="rId2"/>
          <a:srcRect l="4994" t="4879" r="3493" b="-2641"/>
          <a:stretch>
            <a:fillRect/>
          </a:stretch>
        </p:blipFill>
        <p:spPr bwMode="auto">
          <a:xfrm>
            <a:off x="428596" y="428604"/>
            <a:ext cx="63579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2714620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гипербола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allforchildren.ru/rebus/rebus10/10-06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62151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85789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уравнение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857628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ЛОГОГРИФЫ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4786322"/>
            <a:ext cx="7572428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 первой  части  логогрифа  надо  догадаться, о каком слове говорится. Затем в отгаданное  слово  вставить добавочно  одну  или  две  буквы  и получить  новое  слово.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C:\Documents and Settings\User\Мои документы\Мои рисунки\анимации 2\cveta-89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28604"/>
            <a:ext cx="928694" cy="1014420"/>
          </a:xfrm>
          <a:prstGeom prst="rect">
            <a:avLst/>
          </a:prstGeom>
          <a:noFill/>
        </p:spPr>
      </p:pic>
      <p:pic>
        <p:nvPicPr>
          <p:cNvPr id="29699" name="Picture 3" descr="C:\Documents and Settings\User\Мои документы\Мои рисунки\анимация СОВЫ\3242626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Documents and Settings\User\Мои документы\Мои рисунки\анимация.цветы\f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785818" cy="785818"/>
          </a:xfrm>
          <a:prstGeom prst="rect">
            <a:avLst/>
          </a:prstGeom>
          <a:noFill/>
        </p:spPr>
      </p:pic>
      <p:pic>
        <p:nvPicPr>
          <p:cNvPr id="29702" name="Picture 6" descr="C:\Documents and Settings\User\Мои документы\Мои рисунки\анимация.цветы\photo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2092">
            <a:off x="183902" y="96706"/>
            <a:ext cx="1666875" cy="2914650"/>
          </a:xfrm>
          <a:prstGeom prst="rect">
            <a:avLst/>
          </a:prstGeom>
          <a:noFill/>
        </p:spPr>
      </p:pic>
      <p:pic>
        <p:nvPicPr>
          <p:cNvPr id="29703" name="Picture 7" descr="C:\Documents and Settings\User\Мои документы\Мои рисунки\анимация.цветы\photo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68769">
            <a:off x="7007519" y="1845580"/>
            <a:ext cx="16668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User\Мои документы\Мои рисунки\анимация детей\70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72074"/>
            <a:ext cx="5522539" cy="135732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6324" y="990600"/>
            <a:ext cx="4924435" cy="108107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Всякая</a:t>
            </a:r>
            <a:endParaRPr lang="ru-RU" sz="3600" kern="10" spc="0">
              <a:ln w="381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928926" y="3214686"/>
            <a:ext cx="4843472" cy="114300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всячина</a:t>
            </a:r>
            <a:endParaRPr lang="ru-RU" sz="3600" kern="10" spc="0" dirty="0">
              <a:ln w="381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357166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          </a:t>
            </a:r>
            <a:r>
              <a:rPr kumimoji="0" lang="ru-RU" altLang="ja-JP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Арифметический  я  знак,</a:t>
            </a:r>
            <a:endParaRPr kumimoji="0" lang="ru-RU" altLang="ja-JP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В задачнике найдешь меня  в</a:t>
            </a:r>
            <a:r>
              <a:rPr lang="ru-RU" altLang="ja-JP" sz="2000" dirty="0" smtClean="0">
                <a:solidFill>
                  <a:srgbClr val="FFFF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 многих строчках,</a:t>
            </a:r>
            <a:endParaRPr lang="ru-RU" altLang="ja-JP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             Лишь “О” ты вставишь,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Зная как , и я – географическая точка. </a:t>
            </a:r>
            <a:endParaRPr kumimoji="0" lang="ru-RU" altLang="ja-JP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5074" y="1785926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плюс - полюс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2285992"/>
            <a:ext cx="68580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Я – цифра меньше 10,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Меня тебе легко найти.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Но если букве  “Я”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Прикажешь рядом встать: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Я – все: отец, и ты, и дедушка, и мать!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407194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семь - семья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10" y="4714884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Я – пространственное тело,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И не сложен я с натуры,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Если ж вставить “Л” умело,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Стану домом я культуры.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6072206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куб - клуб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674" grpId="0"/>
      <p:bldP spid="5" grpId="0"/>
      <p:bldP spid="2867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57166"/>
            <a:ext cx="6858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Я – высокая  скала,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Если в слове  буква  “А”,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Если  “А”  на  “Б”  меняем,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То  верблюда  вспоминаем.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5074" y="121442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гора - горб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2143116"/>
            <a:ext cx="5429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Он – грызун не очень мелкий,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Ибо чуть побольше белки,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 заменишь “У” на “О” –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Будет круглое число.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3214686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сурок -  40 /сорок/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8596" y="4572008"/>
            <a:ext cx="6000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Мой первый слог найдешь тогда,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Когда в котле кипит вода,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Местоименье – слог второй,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 в целом – столик школьный твой.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6072206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Пар + та = парта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0" grpId="0"/>
      <p:bldP spid="5" grpId="0"/>
      <p:bldP spid="2765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Documents and Settings\User\Мои документы\Мои рисунки\МАНДАЛА.ЛАБИРИНТ\МАНДАЛА.ЛАБИРИНТ\Labi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429288" cy="4824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428728" y="714356"/>
            <a:ext cx="6758012" cy="2209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волшебное </a:t>
            </a:r>
            <a:endParaRPr lang="ru-RU" sz="3600" b="1" kern="10" spc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3000364" y="5572140"/>
            <a:ext cx="3509972" cy="714380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90396"/>
              </a:avLst>
            </a:prstTxWarp>
          </a:bodyPr>
          <a:lstStyle/>
          <a:p>
            <a:pPr algn="ctr" rtl="0"/>
            <a:r>
              <a:rPr lang="ru-RU" sz="2000" b="1" kern="10" spc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слово</a:t>
            </a:r>
            <a:endParaRPr lang="ru-RU" sz="2000" b="1" kern="10" spc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00042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Составить  как  можно  больше  слов  из  букв волшебного</a:t>
            </a:r>
            <a:r>
              <a:rPr kumimoji="0" lang="ru-RU" altLang="ja-JP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слова…..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                                                               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(</a:t>
            </a:r>
            <a:r>
              <a:rPr kumimoji="0" lang="ru-RU" altLang="ja-JP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е=ё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214686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3600" dirty="0" smtClean="0">
                <a:solidFill>
                  <a:srgbClr val="FFFF00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АРИФМЕТИКА</a:t>
            </a:r>
            <a:endParaRPr lang="ru-RU" sz="3600" dirty="0"/>
          </a:p>
        </p:txBody>
      </p:sp>
      <p:pic>
        <p:nvPicPr>
          <p:cNvPr id="25602" name="Picture 2" descr="C:\Documents and Settings\User\Мои документы\Мои рисунки\животные\baboc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47523">
            <a:off x="786758" y="1773803"/>
            <a:ext cx="790458" cy="535869"/>
          </a:xfrm>
          <a:prstGeom prst="rect">
            <a:avLst/>
          </a:prstGeom>
          <a:noFill/>
        </p:spPr>
      </p:pic>
      <p:pic>
        <p:nvPicPr>
          <p:cNvPr id="25606" name="Picture 6" descr="C:\Documents and Settings\User\Мои документы\Мои рисунки\животные\blest68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00504"/>
            <a:ext cx="3305175" cy="2295525"/>
          </a:xfrm>
          <a:prstGeom prst="rect">
            <a:avLst/>
          </a:prstGeom>
          <a:noFill/>
        </p:spPr>
      </p:pic>
      <p:pic>
        <p:nvPicPr>
          <p:cNvPr id="25607" name="Picture 7" descr="C:\Documents and Settings\User\Мои документы\Мои рисунки\животные\cat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3286148" cy="1408611"/>
          </a:xfrm>
          <a:prstGeom prst="rect">
            <a:avLst/>
          </a:prstGeom>
          <a:noFill/>
        </p:spPr>
      </p:pic>
      <p:pic>
        <p:nvPicPr>
          <p:cNvPr id="25610" name="Picture 10" descr="C:\Documents and Settings\User\Мои документы\Мои рисунки\животные\photo5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1238250" cy="3314700"/>
          </a:xfrm>
          <a:prstGeom prst="rect">
            <a:avLst/>
          </a:prstGeom>
          <a:noFill/>
        </p:spPr>
      </p:pic>
      <p:pic>
        <p:nvPicPr>
          <p:cNvPr id="25611" name="Picture 11" descr="C:\Documents and Settings\User\Мои документы\Мои рисунки\животные\photo5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29454" y="2643182"/>
            <a:ext cx="1809767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214414" y="571480"/>
            <a:ext cx="7215238" cy="14287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  <a:endParaRPr lang="ru-RU" sz="3600" kern="10" spc="0">
              <a:ln w="2857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00100" y="4643446"/>
            <a:ext cx="7215238" cy="14287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победителей !</a:t>
            </a:r>
            <a:endParaRPr lang="ru-RU" sz="3600" kern="10" spc="0" dirty="0">
              <a:ln w="2857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7" descr="http://www.baby.ru/storage/5/8/b/6/13123931.499418.gif"/>
          <p:cNvPicPr>
            <a:picLocks noChangeAspect="1" noChangeArrowheads="1"/>
          </p:cNvPicPr>
          <p:nvPr/>
        </p:nvPicPr>
        <p:blipFill>
          <a:blip r:embed="rId2"/>
          <a:srcRect b="19374"/>
          <a:stretch>
            <a:fillRect/>
          </a:stretch>
        </p:blipFill>
        <p:spPr bwMode="auto">
          <a:xfrm>
            <a:off x="3286116" y="1857364"/>
            <a:ext cx="341615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92971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Разминка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MS Mincho" pitchFamily="49" charset="-128"/>
              <a:cs typeface="Times New Roman" pitchFamily="18" charset="0"/>
            </a:endParaRPr>
          </a:p>
          <a:p>
            <a:pPr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Варит отлично твоя голова: пять плюс один получается</a:t>
            </a:r>
            <a:r>
              <a:rPr lang="ru-RU" altLang="ja-JP" sz="1600" dirty="0" smtClean="0">
                <a:solidFill>
                  <a:schemeClr val="bg1"/>
                </a:solidFill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Вышел зайчик погулять, лап у зайца ровно…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Ходит в народе такая молва: шесть минус три получается…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Говорил учитель Ире, что два больше, чем…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Меньше в десять раз, чем метр, всем известно…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Ты на птичку посмотри: лап у птицы ровно 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У меня собачка есть, у нее хвостов аж…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У доски ты говори, что концов у палки…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Отличник тетрадкой своею гордится: внизу, под диктантом, стоит… </a:t>
            </a: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На уроках будешь спать, за ответ получишь…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Вот пять ягодок в траве. Съел одну, осталось -…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Мышь считает дырки в сыре: три плюс две – всего…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2051" name="Picture 3" descr="C:\Documents and Settings\User\Мои документы\Мои рисунки\Бабочки\71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333750" cy="5715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Мои рисунки\Бабочки\71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715016"/>
            <a:ext cx="4500594" cy="923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0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21207797">
            <a:off x="681261" y="524126"/>
            <a:ext cx="5643602" cy="3506164"/>
          </a:xfrm>
          <a:prstGeom prst="rect">
            <a:avLst/>
          </a:prstGeom>
        </p:spPr>
        <p:txBody>
          <a:bodyPr wrap="none" fromWordArt="1">
            <a:prstTxWarp prst="textRingInside">
              <a:avLst>
                <a:gd name="adj" fmla="val 72949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Каламбур</a:t>
            </a:r>
            <a:endParaRPr lang="ru-RU" sz="3600" b="1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5" descr="C:\Documents and Settings\User\Мои документы\Мои рисунки\фон анимированны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14818"/>
            <a:ext cx="4332181" cy="205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Мои документы\Мои рисунки\разное\babochka6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838200" cy="2819400"/>
          </a:xfrm>
          <a:prstGeom prst="rect">
            <a:avLst/>
          </a:prstGeom>
          <a:noFill/>
        </p:spPr>
      </p:pic>
      <p:pic>
        <p:nvPicPr>
          <p:cNvPr id="5" name="Picture 4" descr="C:\Documents and Settings\User\Мои документы\Мои рисунки\анимация СОВЫ\sowa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0" y="0"/>
            <a:ext cx="2309820" cy="230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670" y="357166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Анаграммы   в   стихах 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Picture 18" descr="C:\Documents and Settings\User\Мои документы\Мои рисунки\СОВЫ анимашки\0_93676_6a1885f9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3214710" cy="49221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2143116"/>
            <a:ext cx="3577133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 хитрым иксом я дружу,</a:t>
            </a:r>
          </a:p>
          <a:p>
            <a:pPr algn="ctr"/>
            <a:r>
              <a:rPr lang="ru-RU" sz="2400" b="1" dirty="0" smtClean="0"/>
              <a:t>По секрету вам скажу,</a:t>
            </a:r>
          </a:p>
          <a:p>
            <a:pPr algn="ctr"/>
            <a:r>
              <a:rPr lang="ru-RU" sz="2400" b="1" dirty="0" smtClean="0"/>
              <a:t>Выбегая из тетрадки,</a:t>
            </a:r>
          </a:p>
          <a:p>
            <a:pPr algn="ctr"/>
            <a:r>
              <a:rPr lang="ru-RU" sz="2400" b="1" dirty="0" smtClean="0"/>
              <a:t>Задает он мне загадки.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Кто ответит, например,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Что такое ИКС + Р?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rot="21250932">
            <a:off x="503151" y="758775"/>
            <a:ext cx="3779948" cy="16630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Кто ответит, например,</a:t>
            </a:r>
          </a:p>
          <a:p>
            <a:r>
              <a:rPr lang="ru-RU" sz="2400" b="1" dirty="0" smtClean="0"/>
              <a:t>Что такое ИКС + Р? </a:t>
            </a: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4357686" y="1428736"/>
            <a:ext cx="4000528" cy="178595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Думал я весь день вчера,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такое ИКС+РА?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21442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Риск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2857496"/>
            <a:ext cx="849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41066"/>
                </a:solidFill>
              </a:rPr>
              <a:t>Искра</a:t>
            </a:r>
            <a:endParaRPr lang="ru-RU" sz="2000" b="1" dirty="0">
              <a:solidFill>
                <a:srgbClr val="141066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714348" y="3286124"/>
            <a:ext cx="4786346" cy="1571636"/>
          </a:xfrm>
          <a:prstGeom prst="cloudCallout">
            <a:avLst>
              <a:gd name="adj1" fmla="val -42394"/>
              <a:gd name="adj2" fmla="val 9491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Подсказал мне старший брат,</a:t>
            </a:r>
          </a:p>
          <a:p>
            <a:pPr algn="ctr"/>
            <a:r>
              <a:rPr lang="ru-RU" sz="2400" b="1" dirty="0" smtClean="0"/>
              <a:t>Что такое ИКС</a:t>
            </a:r>
            <a:r>
              <a:rPr lang="ru-RU" sz="2400" dirty="0" smtClean="0"/>
              <a:t> + </a:t>
            </a:r>
            <a:r>
              <a:rPr lang="ru-RU" sz="2400" b="1" dirty="0" smtClean="0"/>
              <a:t>РАТ?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57187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Старик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6000760" y="4214818"/>
            <a:ext cx="2643206" cy="214314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Догадался я без брата,</a:t>
            </a:r>
          </a:p>
          <a:p>
            <a:pPr algn="ctr"/>
            <a:r>
              <a:rPr lang="ru-RU" sz="2400" b="1" dirty="0" smtClean="0"/>
              <a:t>Что такое </a:t>
            </a:r>
          </a:p>
          <a:p>
            <a:pPr algn="ctr"/>
            <a:r>
              <a:rPr lang="ru-RU" sz="2400" b="1" dirty="0" smtClean="0"/>
              <a:t>ИКС + РАТА?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58578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Актриса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1250932">
            <a:off x="503151" y="901651"/>
            <a:ext cx="3779948" cy="16630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 решила вся квартира,</a:t>
            </a:r>
          </a:p>
          <a:p>
            <a:pPr algn="ctr"/>
            <a:r>
              <a:rPr lang="ru-RU" sz="2400" b="1" dirty="0" smtClean="0"/>
              <a:t>Что такое </a:t>
            </a:r>
          </a:p>
          <a:p>
            <a:pPr algn="ctr"/>
            <a:r>
              <a:rPr lang="ru-RU" sz="2400" b="1" dirty="0" smtClean="0"/>
              <a:t>ИКС + ИРА? </a:t>
            </a: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4643438" y="714356"/>
            <a:ext cx="4000528" cy="178595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41066"/>
                </a:solidFill>
              </a:rPr>
              <a:t>Долго мучил я соседа,</a:t>
            </a:r>
          </a:p>
          <a:p>
            <a:pPr algn="ctr"/>
            <a:r>
              <a:rPr lang="ru-RU" sz="2400" b="1" dirty="0" smtClean="0">
                <a:solidFill>
                  <a:srgbClr val="141066"/>
                </a:solidFill>
              </a:rPr>
              <a:t>Что такое </a:t>
            </a:r>
          </a:p>
          <a:p>
            <a:pPr algn="ctr"/>
            <a:r>
              <a:rPr lang="ru-RU" sz="2400" b="1" dirty="0" smtClean="0">
                <a:solidFill>
                  <a:srgbClr val="141066"/>
                </a:solidFill>
              </a:rPr>
              <a:t>ИКС + РЕДА?</a:t>
            </a:r>
          </a:p>
        </p:txBody>
      </p:sp>
      <p:sp>
        <p:nvSpPr>
          <p:cNvPr id="4" name="Выноска-облако 3"/>
          <p:cNvSpPr/>
          <p:nvPr/>
        </p:nvSpPr>
        <p:spPr>
          <a:xfrm rot="21366488">
            <a:off x="785786" y="3286124"/>
            <a:ext cx="4786346" cy="1571636"/>
          </a:xfrm>
          <a:prstGeom prst="cloudCallout">
            <a:avLst>
              <a:gd name="adj1" fmla="val -42394"/>
              <a:gd name="adj2" fmla="val 9491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ИКС + Н + РА + ТА,</a:t>
            </a:r>
          </a:p>
          <a:p>
            <a:pPr algn="ctr"/>
            <a:r>
              <a:rPr lang="ru-RU" sz="2400" b="1" dirty="0" smtClean="0"/>
              <a:t>То с бензином, то пуста?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000760" y="3714752"/>
            <a:ext cx="2643206" cy="214314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ИКС + ТА + НА + РА </a:t>
            </a:r>
          </a:p>
          <a:p>
            <a:pPr algn="ctr"/>
            <a:r>
              <a:rPr lang="ru-RU" sz="2400" b="1" dirty="0" smtClean="0"/>
              <a:t>Кто решил, тому “Ура!”?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428736"/>
            <a:ext cx="90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Ириска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2143116"/>
            <a:ext cx="1094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AC"/>
                </a:solidFill>
              </a:rPr>
              <a:t>Редиска</a:t>
            </a:r>
            <a:endParaRPr lang="ru-RU" sz="2000" b="1" dirty="0">
              <a:solidFill>
                <a:srgbClr val="6600A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714752"/>
            <a:ext cx="1208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Канистра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5286388"/>
            <a:ext cx="1343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Санитарка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143932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Фразеологическая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математика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285992"/>
            <a:ext cx="692948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Вставьте числа, математические термины и понятия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 известные всем фразеологизмы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42878" y="285728"/>
            <a:ext cx="850112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Очень глуп – у него всего … извилины.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Очень горько плакать – </a:t>
            </a:r>
            <a:r>
              <a:rPr kumimoji="0" lang="ru-RU" altLang="ja-JP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плакать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в …… ручья.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Абсолютно не нужен – как собаке ….. нога.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Очень умен – …..пядей во лбу.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Что-то лишнее, не нужное – ….. колесо в телеге.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Наивысший подъём, взлет – ….. вал.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Не общаться, не выходить из дома – жить в ……. стенах.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Основа основ …… кита.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Враждебная агентура внутри страны – ….. Колонна.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Будь точен и внимателен при шитье и кройке – …… раз отмерь, ……. отрежь.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2400" b="1" dirty="0" smtClean="0"/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686</Words>
  <Application>Microsoft Office PowerPoint</Application>
  <PresentationFormat>Экран (4:3)</PresentationFormat>
  <Paragraphs>142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ГКОУ СПО ПТК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Всякая всячина</dc:title>
  <dc:subject>Математика</dc:subject>
  <dc:creator>Никитюк И.А.</dc:creator>
  <cp:lastModifiedBy>houm</cp:lastModifiedBy>
  <cp:revision>55</cp:revision>
  <dcterms:created xsi:type="dcterms:W3CDTF">2013-01-28T19:38:13Z</dcterms:created>
  <dcterms:modified xsi:type="dcterms:W3CDTF">2015-02-09T16:36:49Z</dcterms:modified>
</cp:coreProperties>
</file>