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D8AF7-F99F-470C-9F8E-BE63590ADFF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BD02A-4529-42D1-B6D8-39F827BDC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49BA-200D-42C9-970F-9A166F467D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07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002C-C244-460A-B360-BFC0BA85FB0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9618-5FDE-4FF8-A44B-4B956E80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Повторение пройденного материала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1"/>
            <a:ext cx="7704856" cy="46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3093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Яковлева Наталья. Натюрморт с швейной машинкой.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00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434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5"/>
            <a:ext cx="2555776" cy="33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965"/>
            <a:ext cx="209073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149080"/>
            <a:ext cx="86409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История создания швейной машины. Устройство, регулировка и обслуживание бытовых швейных </a:t>
            </a:r>
            <a:r>
              <a:rPr lang="ru-RU" sz="2800" b="1" dirty="0" smtClean="0">
                <a:solidFill>
                  <a:srgbClr val="7030A0"/>
                </a:solidFill>
              </a:rPr>
              <a:t>машин.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400" b="1" dirty="0" smtClean="0">
                <a:solidFill>
                  <a:srgbClr val="FF0000"/>
                </a:solidFill>
              </a:rPr>
              <a:t>Подготовила</a:t>
            </a:r>
            <a:r>
              <a:rPr lang="ru-RU" sz="2400" b="1" dirty="0">
                <a:solidFill>
                  <a:srgbClr val="FF0000"/>
                </a:solidFill>
              </a:rPr>
              <a:t>: учитель технологии МБОУ «СОШ№7» Фролова Наталья Викторовна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42817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99392"/>
            <a:ext cx="889247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4917117"/>
              </p:ext>
            </p:extLst>
          </p:nvPr>
        </p:nvGraphicFramePr>
        <p:xfrm>
          <a:off x="323528" y="3717032"/>
          <a:ext cx="8280920" cy="303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6336704"/>
              </a:tblGrid>
              <a:tr h="70207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уровень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Номера деталей и устройств, которые</a:t>
                      </a:r>
                      <a:r>
                        <a:rPr lang="ru-RU" sz="3200" baseline="0" dirty="0" smtClean="0"/>
                        <a:t> вам надо отгадать</a:t>
                      </a:r>
                      <a:endParaRPr lang="ru-RU" sz="3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*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2,4,6,14,15,16</a:t>
                      </a:r>
                      <a:endParaRPr lang="ru-RU" sz="2800" b="1" dirty="0"/>
                    </a:p>
                  </a:txBody>
                  <a:tcPr/>
                </a:tc>
              </a:tr>
              <a:tr h="75140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**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1,2,4,5,6,9,12,14,16</a:t>
                      </a:r>
                      <a:endParaRPr lang="ru-RU" sz="28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***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1,2,3,4,5,6,9,10,12,13,14,15,16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19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</Words>
  <Application>Microsoft Office PowerPoint</Application>
  <PresentationFormat>Экран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Повторение пройденного материала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пройденного материала</dc:title>
  <dc:creator>User</dc:creator>
  <cp:lastModifiedBy>User</cp:lastModifiedBy>
  <cp:revision>4</cp:revision>
  <dcterms:created xsi:type="dcterms:W3CDTF">2014-12-10T14:24:40Z</dcterms:created>
  <dcterms:modified xsi:type="dcterms:W3CDTF">2014-12-10T14:36:44Z</dcterms:modified>
</cp:coreProperties>
</file>