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552-37B9-4869-BDB2-16BAE1B7D5D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4F2-FFC3-4ECA-9830-37F3D775A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552-37B9-4869-BDB2-16BAE1B7D5D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4F2-FFC3-4ECA-9830-37F3D775A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552-37B9-4869-BDB2-16BAE1B7D5D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4F2-FFC3-4ECA-9830-37F3D775A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FFFD-79E7-4A59-976A-4EAD523CA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552-37B9-4869-BDB2-16BAE1B7D5D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4F2-FFC3-4ECA-9830-37F3D775A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552-37B9-4869-BDB2-16BAE1B7D5D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4F2-FFC3-4ECA-9830-37F3D775A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552-37B9-4869-BDB2-16BAE1B7D5D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4F2-FFC3-4ECA-9830-37F3D775A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552-37B9-4869-BDB2-16BAE1B7D5D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4F2-FFC3-4ECA-9830-37F3D775A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552-37B9-4869-BDB2-16BAE1B7D5D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4F2-FFC3-4ECA-9830-37F3D775A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552-37B9-4869-BDB2-16BAE1B7D5D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4F2-FFC3-4ECA-9830-37F3D775A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552-37B9-4869-BDB2-16BAE1B7D5D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4F2-FFC3-4ECA-9830-37F3D775A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552-37B9-4869-BDB2-16BAE1B7D5D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4F2-FFC3-4ECA-9830-37F3D775A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05552-37B9-4869-BDB2-16BAE1B7D5D1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9E4F2-FFC3-4ECA-9830-37F3D775AC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703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534400" cy="6096000"/>
          </a:xfrm>
          <a:ln>
            <a:solidFill>
              <a:schemeClr val="folHlink"/>
            </a:solidFill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3399"/>
                </a:solidFill>
              </a:rPr>
              <a:t/>
            </a:r>
            <a:br>
              <a:rPr lang="ru-RU" dirty="0" smtClean="0">
                <a:solidFill>
                  <a:srgbClr val="003399"/>
                </a:solidFill>
              </a:rPr>
            </a:br>
            <a:r>
              <a:rPr lang="ru-RU" dirty="0" smtClean="0">
                <a:solidFill>
                  <a:srgbClr val="003399"/>
                </a:solidFill>
              </a:rPr>
              <a:t/>
            </a:r>
            <a:br>
              <a:rPr lang="ru-RU" dirty="0" smtClean="0">
                <a:solidFill>
                  <a:srgbClr val="003399"/>
                </a:solidFill>
              </a:rPr>
            </a:br>
            <a:r>
              <a:rPr lang="ru-RU" dirty="0" smtClean="0">
                <a:solidFill>
                  <a:srgbClr val="003399"/>
                </a:solidFill>
              </a:rPr>
              <a:t/>
            </a:r>
            <a:br>
              <a:rPr lang="ru-RU" dirty="0" smtClean="0">
                <a:solidFill>
                  <a:srgbClr val="003399"/>
                </a:solidFill>
              </a:rPr>
            </a:br>
            <a:r>
              <a:rPr lang="ru-RU" dirty="0" smtClean="0">
                <a:solidFill>
                  <a:srgbClr val="003399"/>
                </a:solidFill>
              </a:rPr>
              <a:t/>
            </a:r>
            <a:br>
              <a:rPr lang="ru-RU" dirty="0" smtClean="0">
                <a:solidFill>
                  <a:srgbClr val="003399"/>
                </a:solidFill>
              </a:rPr>
            </a:br>
            <a:r>
              <a:rPr lang="ru-RU" dirty="0" smtClean="0">
                <a:solidFill>
                  <a:srgbClr val="003399"/>
                </a:solidFill>
              </a:rPr>
              <a:t/>
            </a:r>
            <a:br>
              <a:rPr lang="ru-RU" dirty="0" smtClean="0">
                <a:solidFill>
                  <a:srgbClr val="003399"/>
                </a:solidFill>
              </a:rPr>
            </a:br>
            <a:r>
              <a:rPr lang="ru-RU" dirty="0" smtClean="0">
                <a:solidFill>
                  <a:srgbClr val="003399"/>
                </a:solidFill>
              </a:rPr>
              <a:t> </a:t>
            </a:r>
            <a:r>
              <a:rPr lang="ru-RU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alatino Linotype" pitchFamily="18" charset="0"/>
              </a:rPr>
              <a:t>Рождество Христово</a:t>
            </a:r>
            <a:r>
              <a:rPr lang="ru-RU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alatino Linotype" pitchFamily="18" charset="0"/>
              </a:rPr>
              <a:t>Авторы проекта:</a:t>
            </a:r>
            <a:br>
              <a:rPr lang="ru-RU" sz="2400" dirty="0" smtClean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alatino Linotype" pitchFamily="18" charset="0"/>
              </a:rPr>
            </a:br>
            <a:r>
              <a:rPr lang="ru-RU" sz="2400" dirty="0" err="1" smtClean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alatino Linotype" pitchFamily="18" charset="0"/>
              </a:rPr>
              <a:t>Кулиманов</a:t>
            </a:r>
            <a:r>
              <a:rPr lang="ru-RU" sz="2400" dirty="0" smtClean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alatino Linotype" pitchFamily="18" charset="0"/>
              </a:rPr>
              <a:t> Дмитрий 6 класс, Воронкова Татьяна 9 класс, </a:t>
            </a:r>
            <a:r>
              <a:rPr lang="ru-RU" sz="2400" dirty="0" err="1" smtClean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alatino Linotype" pitchFamily="18" charset="0"/>
              </a:rPr>
              <a:t>Саввина</a:t>
            </a:r>
            <a:r>
              <a:rPr lang="ru-RU" sz="2400" dirty="0" smtClean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alatino Linotype" pitchFamily="18" charset="0"/>
              </a:rPr>
              <a:t> Юлия 11 класс, </a:t>
            </a:r>
            <a:r>
              <a:rPr lang="ru-RU" sz="2400" dirty="0" err="1" smtClean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alatino Linotype" pitchFamily="18" charset="0"/>
              </a:rPr>
              <a:t>Клопыжникова</a:t>
            </a:r>
            <a:r>
              <a:rPr lang="ru-RU" sz="2400" dirty="0" smtClean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alatino Linotype" pitchFamily="18" charset="0"/>
              </a:rPr>
              <a:t> Наталья 11 класс</a:t>
            </a:r>
            <a:br>
              <a:rPr lang="ru-RU" sz="2400" dirty="0" smtClean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alatino Linotype" pitchFamily="18" charset="0"/>
              </a:rPr>
            </a:br>
            <a:r>
              <a:rPr lang="ru-RU" sz="2400" dirty="0" smtClean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alatino Linotype" pitchFamily="18" charset="0"/>
              </a:rPr>
              <a:t>учащиеся МОУ «СОШ № 7»</a:t>
            </a:r>
            <a:br>
              <a:rPr lang="ru-RU" sz="2400" dirty="0" smtClean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alatino Linotype" pitchFamily="18" charset="0"/>
              </a:rPr>
            </a:br>
            <a:r>
              <a:rPr lang="ru-RU" sz="2400" dirty="0" smtClean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Palatino Linotype" pitchFamily="18" charset="0"/>
              </a:rPr>
              <a:t>Руководитель проекта: Фролова Наталья Викторовна</a:t>
            </a:r>
            <a:endParaRPr lang="ru-RU" dirty="0" smtClean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Palatino Linotype" pitchFamily="18" charset="0"/>
            </a:endParaRPr>
          </a:p>
        </p:txBody>
      </p:sp>
      <p:pic>
        <p:nvPicPr>
          <p:cNvPr id="2051" name="Picture 4" descr="49d8d54f5d8c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24075" y="549275"/>
            <a:ext cx="4621213" cy="3357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703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4313" y="1049338"/>
            <a:ext cx="3962400" cy="58086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CCFF33"/>
                </a:solidFill>
              </a:rPr>
              <a:t>    </a:t>
            </a:r>
            <a:r>
              <a:rPr lang="ru-RU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Рождество Христово называют «матерью всех праздников». Значение этой святой ночи столь велико, что даже ход новой истории и наше летосчисление ведем мы от Рождества Христова.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sz="2400" b="1" dirty="0" smtClean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А на Руси этот Праздник </a:t>
            </a:r>
            <a:r>
              <a:rPr lang="ru-RU" sz="2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особенно любим </a:t>
            </a:r>
          </a:p>
        </p:txBody>
      </p:sp>
      <p:pic>
        <p:nvPicPr>
          <p:cNvPr id="3075" name="Picture 6" descr="nativity_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642918"/>
            <a:ext cx="4206254" cy="57372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703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7313" y="4800600"/>
            <a:ext cx="6286500" cy="10572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Для создания своей поделки я выбрала такое известное рукоделие, как  вышивка крестом.  На моей картине появился храм</a:t>
            </a:r>
            <a:r>
              <a:rPr lang="ru-RU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фоне Рождественской ночи.</a:t>
            </a:r>
          </a:p>
        </p:txBody>
      </p:sp>
      <p:sp>
        <p:nvSpPr>
          <p:cNvPr id="11268" name="Текст 4"/>
          <p:cNvSpPr>
            <a:spLocks noGrp="1"/>
          </p:cNvSpPr>
          <p:nvPr>
            <p:ph type="body" sz="half" idx="2"/>
          </p:nvPr>
        </p:nvSpPr>
        <p:spPr>
          <a:xfrm>
            <a:off x="1714500" y="6053138"/>
            <a:ext cx="5486400" cy="804862"/>
          </a:xfrm>
        </p:spPr>
        <p:txBody>
          <a:bodyPr/>
          <a:lstStyle/>
          <a:p>
            <a:pPr algn="r"/>
            <a:r>
              <a:rPr lang="ru-RU" sz="1800" smtClean="0">
                <a:solidFill>
                  <a:schemeClr val="bg1"/>
                </a:solidFill>
                <a:latin typeface="Palatino Linotype" pitchFamily="18" charset="0"/>
              </a:rPr>
              <a:t>Клопыжникова Наталья</a:t>
            </a:r>
          </a:p>
          <a:p>
            <a:pPr algn="r"/>
            <a:r>
              <a:rPr lang="ru-RU" sz="1800" smtClean="0">
                <a:solidFill>
                  <a:schemeClr val="bg1"/>
                </a:solidFill>
                <a:latin typeface="Palatino Linotype" pitchFamily="18" charset="0"/>
              </a:rPr>
              <a:t>11 класс</a:t>
            </a:r>
          </a:p>
        </p:txBody>
      </p:sp>
      <p:pic>
        <p:nvPicPr>
          <p:cNvPr id="11269" name="Picture 2" descr="C:\Documents and Settings\Администратор\Рабочий стол\Фролова\Масленица\фото\DSC0177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763713" y="260350"/>
            <a:ext cx="5486400" cy="4114800"/>
          </a:xfrm>
          <a:ln w="57150">
            <a:solidFill>
              <a:schemeClr val="accent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    Рождество Христово Авторы проекта: Кулиманов Дмитрий 6 класс, Воронкова Татьяна 9 класс, Саввина Юлия 11 класс, Клопыжникова Наталья 11 класс учащиеся МОУ «СОШ № 7» Руководитель проекта: Фролова Наталья Викторовна</vt:lpstr>
      <vt:lpstr>Слайд 2</vt:lpstr>
      <vt:lpstr>Для создания своей поделки я выбрала такое известное рукоделие, как  вышивка крестом.  На моей картине появился храм на фоне Рождественской ночи.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Рождество Христово Авторы проекта: Кулиманов Дмитрий 6 класс, Воронкова Татьяна 9 класс, Саввина Юлия 11 класс, Клопыжникова Наталья 11 класс учащиеся МОУ «СОШ № 7» Руководитель проекта: Фролова Наталья Викторовна</dc:title>
  <dc:creator>User</dc:creator>
  <cp:lastModifiedBy>User</cp:lastModifiedBy>
  <cp:revision>1</cp:revision>
  <dcterms:created xsi:type="dcterms:W3CDTF">2014-12-10T14:41:04Z</dcterms:created>
  <dcterms:modified xsi:type="dcterms:W3CDTF">2014-12-10T14:42:45Z</dcterms:modified>
</cp:coreProperties>
</file>