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1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White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57290" y="357166"/>
            <a:ext cx="6858048" cy="1000132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err="1" smtClean="0"/>
              <a:t>Валишин</a:t>
            </a:r>
            <a:r>
              <a:rPr lang="ru-RU" sz="4000" dirty="0" smtClean="0"/>
              <a:t> </a:t>
            </a:r>
            <a:br>
              <a:rPr lang="ru-RU" sz="4000" dirty="0" smtClean="0"/>
            </a:br>
            <a:r>
              <a:rPr lang="ru-RU" sz="4000" dirty="0" err="1" smtClean="0"/>
              <a:t>Аглиулла</a:t>
            </a:r>
            <a:r>
              <a:rPr lang="ru-RU" sz="4000" dirty="0" smtClean="0"/>
              <a:t> </a:t>
            </a:r>
            <a:r>
              <a:rPr lang="ru-RU" sz="4000" dirty="0" err="1" smtClean="0"/>
              <a:t>Хисматович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2214546" y="5638799"/>
            <a:ext cx="428628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4" name="Рисунок 3" descr="D:\Фото\180px-Valishin_AgliulHismat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1262047"/>
            <a:ext cx="4676202" cy="5595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Детский дом </a:t>
            </a:r>
            <a:endParaRPr lang="ru-RU" dirty="0"/>
          </a:p>
        </p:txBody>
      </p:sp>
      <p:pic>
        <p:nvPicPr>
          <p:cNvPr id="1026" name="Picture 2" descr="E:\DCIM\Camera\IMG_20150103_1656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785794"/>
            <a:ext cx="6572296" cy="60722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Наградной лист</a:t>
            </a:r>
            <a:endParaRPr lang="ru-RU" dirty="0"/>
          </a:p>
        </p:txBody>
      </p:sp>
      <p:pic>
        <p:nvPicPr>
          <p:cNvPr id="4" name="Содержимое 3" descr="D:\Фото\Валишин-Васильев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071546"/>
            <a:ext cx="7215238" cy="5054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071802" y="285728"/>
            <a:ext cx="3286148" cy="72547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Бюст</a:t>
            </a:r>
            <a:endParaRPr lang="ru-RU" dirty="0"/>
          </a:p>
        </p:txBody>
      </p:sp>
      <p:pic>
        <p:nvPicPr>
          <p:cNvPr id="2050" name="Picture 2" descr="E:\DCIM\Camera\IMG_20150103_1726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28728" y="1000108"/>
            <a:ext cx="6072230" cy="5126055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5</Words>
  <PresentationFormat>Экран (4:3)</PresentationFormat>
  <Paragraphs>4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 Валишин  Аглиулла Хисматович  </vt:lpstr>
      <vt:lpstr>Детский дом </vt:lpstr>
      <vt:lpstr>Наградной лист</vt:lpstr>
      <vt:lpstr>Бюст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 алиши  А Х </dc:title>
  <dc:creator>1</dc:creator>
  <cp:lastModifiedBy>1</cp:lastModifiedBy>
  <cp:revision>3</cp:revision>
  <dcterms:created xsi:type="dcterms:W3CDTF">2015-01-12T11:15:29Z</dcterms:created>
  <dcterms:modified xsi:type="dcterms:W3CDTF">2015-01-12T11:31:13Z</dcterms:modified>
</cp:coreProperties>
</file>