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4" r:id="rId4"/>
    <p:sldId id="285" r:id="rId5"/>
    <p:sldId id="276" r:id="rId6"/>
    <p:sldId id="286" r:id="rId7"/>
    <p:sldId id="282" r:id="rId8"/>
    <p:sldId id="2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594B-A6C1-4BCD-B24F-6912285250FC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453A-36F0-4ACB-9D71-819C5E943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lyantor.info/news/wp-content/uploads/%D0%BA%D0%BE%D0%BD%D1%86%D0%B5%D1%80%D1%82-%D0%BA-%D0%B4%D0%BD%D1%8E-%D0%BC%D0%B0%D1%82%D0%B5%D1%80%D0%B8-342x2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73a398ded1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_71227996923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24704472_0402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53603"/>
            <a:ext cx="5429288" cy="691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67167454_MotherLov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00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09_11_0_45_28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_6c906_515617a8_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00858" cy="6136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0_5f473_7fd82edb_X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6060474333353340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32610105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c0a23f33e7a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5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1227692842_mam_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5822/137933703.0/0_55930_68ec5b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prazdniki/Den-ljubvi/0046-046-Den-Svjatogo-Valenti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skyclipart.ru/uploads/posts/2010-09/1285314106_suslik_den_mate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apisarevskaya.rusedu.net/gallery/1415/S_dnem_Mater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1.nnm.ru/5/7/8/6/6/8556094403f332f727912480f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il_fi" descr="http://znamus.ru/img/page/2008-11-02/mothers_days/3170982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916586af431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49"/>
            <a:ext cx="9144000" cy="687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nkse.ru/html_pages/met/10/dm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giffun.ru/_ph/77/2/933895727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9"/>
            <a:ext cx="70723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93fa0c2399f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Уварова Татьяна Викторовна</dc:creator>
  <cp:lastModifiedBy>User</cp:lastModifiedBy>
  <cp:revision>9</cp:revision>
  <dcterms:created xsi:type="dcterms:W3CDTF">2011-12-01T08:08:35Z</dcterms:created>
  <dcterms:modified xsi:type="dcterms:W3CDTF">2014-11-26T19:58:12Z</dcterms:modified>
</cp:coreProperties>
</file>