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15"/>
  </p:notesMasterIdLst>
  <p:sldIdLst>
    <p:sldId id="278" r:id="rId2"/>
    <p:sldId id="272" r:id="rId3"/>
    <p:sldId id="273" r:id="rId4"/>
    <p:sldId id="276" r:id="rId5"/>
    <p:sldId id="277" r:id="rId6"/>
    <p:sldId id="267" r:id="rId7"/>
    <p:sldId id="265" r:id="rId8"/>
    <p:sldId id="266" r:id="rId9"/>
    <p:sldId id="268" r:id="rId10"/>
    <p:sldId id="269" r:id="rId11"/>
    <p:sldId id="270" r:id="rId12"/>
    <p:sldId id="271" r:id="rId13"/>
    <p:sldId id="274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736E9C-773B-4621-95B8-482FF21C149B}" type="datetimeFigureOut">
              <a:rPr lang="ru-RU" smtClean="0"/>
              <a:pPr/>
              <a:t>26.02.2014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02A1FF-780E-442B-AB8F-303FBD0F678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E8592-BB0E-4D85-A168-A2165006C9E5}" type="datetimeFigureOut">
              <a:rPr lang="ru-RU" smtClean="0"/>
              <a:pPr/>
              <a:t>26.02.2014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6E7F9-5238-4848-9A8F-7EE4DA7794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E8592-BB0E-4D85-A168-A2165006C9E5}" type="datetimeFigureOut">
              <a:rPr lang="ru-RU" smtClean="0"/>
              <a:pPr/>
              <a:t>26.02.2014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6E7F9-5238-4848-9A8F-7EE4DA7794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E8592-BB0E-4D85-A168-A2165006C9E5}" type="datetimeFigureOut">
              <a:rPr lang="ru-RU" smtClean="0"/>
              <a:pPr/>
              <a:t>26.02.2014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6E7F9-5238-4848-9A8F-7EE4DA7794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E8592-BB0E-4D85-A168-A2165006C9E5}" type="datetimeFigureOut">
              <a:rPr lang="ru-RU" smtClean="0"/>
              <a:pPr/>
              <a:t>26.02.2014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6E7F9-5238-4848-9A8F-7EE4DA7794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E8592-BB0E-4D85-A168-A2165006C9E5}" type="datetimeFigureOut">
              <a:rPr lang="ru-RU" smtClean="0"/>
              <a:pPr/>
              <a:t>26.02.2014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6E7F9-5238-4848-9A8F-7EE4DA7794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E8592-BB0E-4D85-A168-A2165006C9E5}" type="datetimeFigureOut">
              <a:rPr lang="ru-RU" smtClean="0"/>
              <a:pPr/>
              <a:t>26.02.2014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6E7F9-5238-4848-9A8F-7EE4DA7794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E8592-BB0E-4D85-A168-A2165006C9E5}" type="datetimeFigureOut">
              <a:rPr lang="ru-RU" smtClean="0"/>
              <a:pPr/>
              <a:t>26.02.2014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6E7F9-5238-4848-9A8F-7EE4DA7794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E8592-BB0E-4D85-A168-A2165006C9E5}" type="datetimeFigureOut">
              <a:rPr lang="ru-RU" smtClean="0"/>
              <a:pPr/>
              <a:t>26.02.2014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6E7F9-5238-4848-9A8F-7EE4DA7794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E8592-BB0E-4D85-A168-A2165006C9E5}" type="datetimeFigureOut">
              <a:rPr lang="ru-RU" smtClean="0"/>
              <a:pPr/>
              <a:t>26.02.2014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6E7F9-5238-4848-9A8F-7EE4DA7794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E8592-BB0E-4D85-A168-A2165006C9E5}" type="datetimeFigureOut">
              <a:rPr lang="ru-RU" smtClean="0"/>
              <a:pPr/>
              <a:t>26.02.2014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6E7F9-5238-4848-9A8F-7EE4DA7794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E8592-BB0E-4D85-A168-A2165006C9E5}" type="datetimeFigureOut">
              <a:rPr lang="ru-RU" smtClean="0"/>
              <a:pPr/>
              <a:t>26.02.2014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6E7F9-5238-4848-9A8F-7EE4DA7794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8E8592-BB0E-4D85-A168-A2165006C9E5}" type="datetimeFigureOut">
              <a:rPr lang="ru-RU" smtClean="0"/>
              <a:pPr/>
              <a:t>26.02.2014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56E7F9-5238-4848-9A8F-7EE4DA7794D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3.jpeg"/><Relationship Id="rId7" Type="http://schemas.openxmlformats.org/officeDocument/2006/relationships/image" Target="../media/image9.gi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gif"/><Relationship Id="rId5" Type="http://schemas.openxmlformats.org/officeDocument/2006/relationships/image" Target="../media/image7.gif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18" y="0"/>
            <a:ext cx="9141882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5" name="Group 2"/>
          <p:cNvGrpSpPr>
            <a:grpSpLocks/>
          </p:cNvGrpSpPr>
          <p:nvPr/>
        </p:nvGrpSpPr>
        <p:grpSpPr bwMode="auto">
          <a:xfrm>
            <a:off x="357158" y="285728"/>
            <a:ext cx="2786082" cy="2857520"/>
            <a:chOff x="321" y="1914"/>
            <a:chExt cx="11700" cy="11520"/>
          </a:xfrm>
        </p:grpSpPr>
        <p:sp>
          <p:nvSpPr>
            <p:cNvPr id="6" name="Oval 3"/>
            <p:cNvSpPr>
              <a:spLocks noChangeArrowheads="1"/>
            </p:cNvSpPr>
            <p:nvPr/>
          </p:nvSpPr>
          <p:spPr bwMode="auto">
            <a:xfrm>
              <a:off x="321" y="1914"/>
              <a:ext cx="11700" cy="11520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7" name="Oval 4"/>
            <p:cNvSpPr>
              <a:spLocks noChangeArrowheads="1"/>
            </p:cNvSpPr>
            <p:nvPr/>
          </p:nvSpPr>
          <p:spPr bwMode="auto">
            <a:xfrm>
              <a:off x="681" y="2274"/>
              <a:ext cx="11040" cy="1074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pic>
          <p:nvPicPr>
            <p:cNvPr id="8" name="Рисунок 55" descr="http://im7-tub-ru.yandex.net/i?id=64280843-35-72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301" y="4794"/>
              <a:ext cx="7731" cy="5940"/>
            </a:xfrm>
            <a:prstGeom prst="rect">
              <a:avLst/>
            </a:prstGeom>
            <a:noFill/>
          </p:spPr>
        </p:pic>
        <p:sp>
          <p:nvSpPr>
            <p:cNvPr id="9" name="WordArt 6"/>
            <p:cNvSpPr>
              <a:spLocks noChangeArrowheads="1" noChangeShapeType="1" noTextEdit="1"/>
            </p:cNvSpPr>
            <p:nvPr/>
          </p:nvSpPr>
          <p:spPr bwMode="auto">
            <a:xfrm>
              <a:off x="1281" y="2691"/>
              <a:ext cx="10260" cy="10260"/>
            </a:xfrm>
            <a:prstGeom prst="rect">
              <a:avLst/>
            </a:prstGeom>
          </p:spPr>
          <p:txBody>
            <a:bodyPr wrap="none" fromWordArt="1">
              <a:prstTxWarp prst="textButtonPour">
                <a:avLst>
                  <a:gd name="adj1" fmla="val 12659768"/>
                  <a:gd name="adj2" fmla="val 84250"/>
                </a:avLst>
              </a:prstTxWarp>
            </a:bodyPr>
            <a:lstStyle/>
            <a:p>
              <a:pPr algn="ctr" rtl="0"/>
              <a:r>
                <a:rPr lang="ru-RU" sz="1800" b="1" kern="10" spc="0" dirty="0" smtClean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FF"/>
                  </a:solidFill>
                  <a:effectLst/>
                  <a:latin typeface="Arial"/>
                  <a:cs typeface="Arial"/>
                </a:rPr>
                <a:t>НОУ "РОДНИК" </a:t>
              </a:r>
              <a:endParaRPr lang="ru-RU" sz="1800" b="1" kern="10" spc="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/>
                <a:latin typeface="Arial"/>
                <a:cs typeface="Arial"/>
              </a:endParaRPr>
            </a:p>
          </p:txBody>
        </p:sp>
        <p:sp>
          <p:nvSpPr>
            <p:cNvPr id="10" name="WordArt 7"/>
            <p:cNvSpPr>
              <a:spLocks noChangeArrowheads="1" noChangeShapeType="1" noTextEdit="1"/>
            </p:cNvSpPr>
            <p:nvPr/>
          </p:nvSpPr>
          <p:spPr bwMode="auto">
            <a:xfrm>
              <a:off x="1281" y="2154"/>
              <a:ext cx="10260" cy="10440"/>
            </a:xfrm>
            <a:prstGeom prst="rect">
              <a:avLst/>
            </a:prstGeom>
          </p:spPr>
          <p:txBody>
            <a:bodyPr wrap="none" fromWordArt="1">
              <a:prstTxWarp prst="textButtonPour">
                <a:avLst>
                  <a:gd name="adj1" fmla="val 12686268"/>
                  <a:gd name="adj2" fmla="val 84250"/>
                </a:avLst>
              </a:prstTxWarp>
            </a:bodyPr>
            <a:lstStyle/>
            <a:p>
              <a:pPr algn="ctr" rtl="0"/>
              <a:endParaRPr lang="ru-RU" sz="1800" b="1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/>
                <a:latin typeface="Arial"/>
                <a:cs typeface="Arial"/>
              </a:endParaRPr>
            </a:p>
            <a:p>
              <a:pPr algn="ctr" rtl="0"/>
              <a:endParaRPr lang="ru-RU" sz="1800" b="1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/>
                <a:latin typeface="Arial"/>
                <a:cs typeface="Arial"/>
              </a:endParaRPr>
            </a:p>
            <a:p>
              <a:pPr algn="ctr" rtl="0"/>
              <a:r>
                <a:rPr lang="ru-RU" sz="1800" b="1" kern="10" spc="0" dirty="0" smtClean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FF"/>
                  </a:solidFill>
                  <a:effectLst/>
                  <a:latin typeface="Arial"/>
                  <a:cs typeface="Arial"/>
                </a:rPr>
                <a:t>МОАУ СОШ №11</a:t>
              </a:r>
              <a:endParaRPr lang="ru-RU" sz="1800" b="1" kern="10" spc="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/>
                <a:latin typeface="Arial"/>
                <a:cs typeface="Arial"/>
              </a:endParaRP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3428992" y="1142984"/>
            <a:ext cx="5357850" cy="3662541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XII</a:t>
            </a:r>
            <a:r>
              <a:rPr lang="ru-RU" sz="4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школьная</a:t>
            </a:r>
          </a:p>
          <a:p>
            <a:pPr algn="ctr"/>
            <a:r>
              <a:rPr lang="ru-RU" sz="4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научно-практическая конференция</a:t>
            </a:r>
          </a:p>
          <a:p>
            <a:pPr algn="ctr"/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«Поиск. Творчество.</a:t>
            </a:r>
          </a:p>
          <a:p>
            <a:pPr algn="ctr"/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Наука»</a:t>
            </a:r>
          </a:p>
          <a:p>
            <a:pPr algn="ctr"/>
            <a:endParaRPr lang="ru-RU" sz="40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286248" y="5715016"/>
            <a:ext cx="4572032" cy="92869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МОАУ СОШ №11</a:t>
            </a:r>
          </a:p>
          <a:p>
            <a:pPr algn="ctr"/>
            <a:r>
              <a:rPr lang="ru-RU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г. Белогорск  2014</a:t>
            </a:r>
            <a:endParaRPr lang="ru-RU" sz="28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42845" y="1785925"/>
          <a:ext cx="8858312" cy="4929223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2685526"/>
                <a:gridCol w="740804"/>
                <a:gridCol w="3460277"/>
                <a:gridCol w="1971705"/>
              </a:tblGrid>
              <a:tr h="4232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 pitchFamily="18" charset="0"/>
                          <a:cs typeface="Times New Roman" pitchFamily="18" charset="0"/>
                        </a:rPr>
                        <a:t>Ф.И.</a:t>
                      </a:r>
                      <a:endParaRPr lang="ru-RU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698" marR="6469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 pitchFamily="18" charset="0"/>
                          <a:cs typeface="Times New Roman" pitchFamily="18" charset="0"/>
                        </a:rPr>
                        <a:t>Класс</a:t>
                      </a:r>
                      <a:endParaRPr lang="ru-RU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698" marR="6469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 pitchFamily="18" charset="0"/>
                          <a:cs typeface="Times New Roman" pitchFamily="18" charset="0"/>
                        </a:rPr>
                        <a:t>Тема</a:t>
                      </a:r>
                      <a:endParaRPr lang="ru-RU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698" marR="6469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 pitchFamily="18" charset="0"/>
                          <a:cs typeface="Times New Roman" pitchFamily="18" charset="0"/>
                        </a:rPr>
                        <a:t>Руководитель</a:t>
                      </a:r>
                      <a:endParaRPr lang="ru-RU" sz="18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698" marR="64698" marT="0" marB="0"/>
                </a:tc>
              </a:tr>
              <a:tr h="9896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 pitchFamily="18" charset="0"/>
                          <a:cs typeface="Times New Roman" pitchFamily="18" charset="0"/>
                        </a:rPr>
                        <a:t>1. Белозерова Анна</a:t>
                      </a:r>
                      <a:endParaRPr lang="ru-RU" sz="18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698" marR="6469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18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698" marR="6469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 pitchFamily="18" charset="0"/>
                          <a:cs typeface="Times New Roman" pitchFamily="18" charset="0"/>
                        </a:rPr>
                        <a:t>"Механизмы эмоционально-психологического воздействия рекламы на </a:t>
                      </a:r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человека»</a:t>
                      </a:r>
                      <a:endParaRPr lang="ru-RU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698" marR="6469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 pitchFamily="18" charset="0"/>
                          <a:cs typeface="Times New Roman" pitchFamily="18" charset="0"/>
                        </a:rPr>
                        <a:t>Назарук  Н.И.</a:t>
                      </a:r>
                      <a:endParaRPr lang="ru-RU" sz="18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698" marR="64698" marT="0" marB="0"/>
                </a:tc>
              </a:tr>
              <a:tr h="7032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 pitchFamily="18" charset="0"/>
                          <a:cs typeface="Times New Roman" pitchFamily="18" charset="0"/>
                        </a:rPr>
                        <a:t>2. .Батова Алена</a:t>
                      </a:r>
                      <a:endParaRPr lang="ru-RU" sz="18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698" marR="6469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18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698" marR="6469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 pitchFamily="18" charset="0"/>
                          <a:cs typeface="Times New Roman" pitchFamily="18" charset="0"/>
                        </a:rPr>
                        <a:t>"Демографическая ситуация в Амурской области"</a:t>
                      </a:r>
                      <a:endParaRPr lang="ru-RU" sz="18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698" marR="6469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 pitchFamily="18" charset="0"/>
                          <a:cs typeface="Times New Roman" pitchFamily="18" charset="0"/>
                        </a:rPr>
                        <a:t>Федорова Н.И.</a:t>
                      </a:r>
                      <a:endParaRPr lang="ru-RU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698" marR="64698" marT="0" marB="0"/>
                </a:tc>
              </a:tr>
              <a:tr h="7032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 pitchFamily="18" charset="0"/>
                          <a:cs typeface="Times New Roman" pitchFamily="18" charset="0"/>
                        </a:rPr>
                        <a:t>3.Губаревич Виталий</a:t>
                      </a:r>
                      <a:endParaRPr lang="ru-RU" sz="18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698" marR="6469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18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698" marR="6469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 pitchFamily="18" charset="0"/>
                          <a:cs typeface="Times New Roman" pitchFamily="18" charset="0"/>
                        </a:rPr>
                        <a:t>"Перепись населения.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 pitchFamily="18" charset="0"/>
                          <a:cs typeface="Times New Roman" pitchFamily="18" charset="0"/>
                        </a:rPr>
                        <a:t>Итоги переписи 2010 года"</a:t>
                      </a:r>
                      <a:endParaRPr lang="ru-RU" sz="18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698" marR="6469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 pitchFamily="18" charset="0"/>
                          <a:cs typeface="Times New Roman" pitchFamily="18" charset="0"/>
                        </a:rPr>
                        <a:t>Федорова Н.И.</a:t>
                      </a:r>
                      <a:endParaRPr lang="ru-RU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698" marR="64698" marT="0" marB="0"/>
                </a:tc>
              </a:tr>
              <a:tr h="7032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 pitchFamily="18" charset="0"/>
                          <a:cs typeface="Times New Roman" pitchFamily="18" charset="0"/>
                        </a:rPr>
                        <a:t>4.Руцинская Виктория</a:t>
                      </a:r>
                      <a:endParaRPr lang="ru-RU" sz="18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698" marR="6469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 pitchFamily="18" charset="0"/>
                          <a:cs typeface="Times New Roman" pitchFamily="18" charset="0"/>
                        </a:rPr>
                        <a:t>8 "А"</a:t>
                      </a:r>
                      <a:endParaRPr lang="ru-RU" sz="18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698" marR="6469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 pitchFamily="18" charset="0"/>
                          <a:cs typeface="Times New Roman" pitchFamily="18" charset="0"/>
                        </a:rPr>
                        <a:t>"Вклад М.И. Ломоносова в географию"</a:t>
                      </a:r>
                      <a:endParaRPr lang="ru-RU" sz="18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698" marR="6469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 pitchFamily="18" charset="0"/>
                          <a:cs typeface="Times New Roman" pitchFamily="18" charset="0"/>
                        </a:rPr>
                        <a:t>Федорова Н.И.</a:t>
                      </a:r>
                      <a:endParaRPr lang="ru-RU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698" marR="64698" marT="0" marB="0"/>
                </a:tc>
              </a:tr>
              <a:tr h="7032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 pitchFamily="18" charset="0"/>
                          <a:cs typeface="Times New Roman" pitchFamily="18" charset="0"/>
                        </a:rPr>
                        <a:t>5 .Юрьев Евгений</a:t>
                      </a:r>
                      <a:endParaRPr lang="ru-RU" sz="18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698" marR="6469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 pitchFamily="18" charset="0"/>
                          <a:cs typeface="Times New Roman" pitchFamily="18" charset="0"/>
                        </a:rPr>
                        <a:t>9 "Б"</a:t>
                      </a:r>
                      <a:endParaRPr lang="ru-RU" sz="18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698" marR="6469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 pitchFamily="18" charset="0"/>
                          <a:cs typeface="Times New Roman" pitchFamily="18" charset="0"/>
                        </a:rPr>
                        <a:t>"Россия на карте часовых поясов"</a:t>
                      </a:r>
                      <a:endParaRPr lang="ru-RU" sz="18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698" marR="6469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 pitchFamily="18" charset="0"/>
                          <a:cs typeface="Times New Roman" pitchFamily="18" charset="0"/>
                        </a:rPr>
                        <a:t>Федорова Н.И.</a:t>
                      </a:r>
                      <a:endParaRPr lang="ru-RU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698" marR="64698" marT="0" marB="0"/>
                </a:tc>
              </a:tr>
              <a:tr h="7032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 pitchFamily="18" charset="0"/>
                          <a:cs typeface="Times New Roman" pitchFamily="18" charset="0"/>
                        </a:rPr>
                        <a:t>6. Игнатова Елизавета</a:t>
                      </a:r>
                      <a:endParaRPr lang="ru-RU" sz="18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698" marR="6469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 pitchFamily="18" charset="0"/>
                          <a:cs typeface="Times New Roman" pitchFamily="18" charset="0"/>
                        </a:rPr>
                        <a:t>8 «В»</a:t>
                      </a:r>
                      <a:endParaRPr lang="ru-RU" sz="18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698" marR="6469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 pitchFamily="18" charset="0"/>
                          <a:cs typeface="Times New Roman" pitchFamily="18" charset="0"/>
                        </a:rPr>
                        <a:t>«Магия чисел»</a:t>
                      </a:r>
                      <a:endParaRPr lang="ru-RU" sz="18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698" marR="6469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err="1">
                          <a:latin typeface="Times New Roman" pitchFamily="18" charset="0"/>
                          <a:cs typeface="Times New Roman" pitchFamily="18" charset="0"/>
                        </a:rPr>
                        <a:t>Кропотина</a:t>
                      </a:r>
                      <a:r>
                        <a:rPr lang="ru-RU" sz="1800" b="1" dirty="0">
                          <a:latin typeface="Times New Roman" pitchFamily="18" charset="0"/>
                          <a:cs typeface="Times New Roman" pitchFamily="18" charset="0"/>
                        </a:rPr>
                        <a:t> Г.Н.</a:t>
                      </a:r>
                      <a:endParaRPr lang="ru-RU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698" marR="64698" marT="0" marB="0"/>
                </a:tc>
              </a:tr>
            </a:tbl>
          </a:graphicData>
        </a:graphic>
      </p:graphicFrame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0" y="142852"/>
            <a:ext cx="9144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Секция № 5  «социологии и точных наук»    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кабинет № 5</a:t>
            </a:r>
            <a:endParaRPr kumimoji="0" lang="ru-RU" sz="20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785786" y="714356"/>
            <a:ext cx="464347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Руководитель: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Годяцкая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Т.Н.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Чудинова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Г.А.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14282" y="2643180"/>
          <a:ext cx="8786875" cy="4071967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2440062"/>
                <a:gridCol w="823302"/>
                <a:gridCol w="3525363"/>
                <a:gridCol w="1998148"/>
              </a:tblGrid>
              <a:tr h="58170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 pitchFamily="18" charset="0"/>
                          <a:cs typeface="Times New Roman" pitchFamily="18" charset="0"/>
                        </a:rPr>
                        <a:t>Ф.И.</a:t>
                      </a:r>
                      <a:endParaRPr lang="ru-RU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122" marR="621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 pitchFamily="18" charset="0"/>
                          <a:cs typeface="Times New Roman" pitchFamily="18" charset="0"/>
                        </a:rPr>
                        <a:t>Класс</a:t>
                      </a:r>
                      <a:endParaRPr lang="ru-RU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122" marR="6212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 pitchFamily="18" charset="0"/>
                          <a:cs typeface="Times New Roman" pitchFamily="18" charset="0"/>
                        </a:rPr>
                        <a:t>Тема</a:t>
                      </a:r>
                      <a:endParaRPr lang="ru-RU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122" marR="621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 pitchFamily="18" charset="0"/>
                          <a:cs typeface="Times New Roman" pitchFamily="18" charset="0"/>
                        </a:rPr>
                        <a:t>Руководитель</a:t>
                      </a:r>
                      <a:endParaRPr lang="ru-RU" sz="18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122" marR="62122" marT="0" marB="0"/>
                </a:tc>
              </a:tr>
              <a:tr h="11634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 pitchFamily="18" charset="0"/>
                          <a:cs typeface="Times New Roman" pitchFamily="18" charset="0"/>
                        </a:rPr>
                        <a:t>1. Мороз Светлана</a:t>
                      </a:r>
                      <a:endParaRPr lang="ru-RU" sz="18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122" marR="621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 pitchFamily="18" charset="0"/>
                          <a:cs typeface="Times New Roman" pitchFamily="18" charset="0"/>
                        </a:rPr>
                        <a:t>9 "Б"</a:t>
                      </a:r>
                      <a:endParaRPr lang="ru-RU" sz="18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122" marR="621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 pitchFamily="18" charset="0"/>
                          <a:cs typeface="Times New Roman" pitchFamily="18" charset="0"/>
                        </a:rPr>
                        <a:t>"Национальные символы Соединенного Королевства"</a:t>
                      </a:r>
                      <a:endParaRPr lang="ru-RU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122" marR="621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 pitchFamily="18" charset="0"/>
                          <a:cs typeface="Times New Roman" pitchFamily="18" charset="0"/>
                        </a:rPr>
                        <a:t>Войналович Л.П.</a:t>
                      </a:r>
                      <a:endParaRPr lang="ru-RU" sz="18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122" marR="62122" marT="0" marB="0"/>
                </a:tc>
              </a:tr>
              <a:tr h="5817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 pitchFamily="18" charset="0"/>
                          <a:cs typeface="Times New Roman" pitchFamily="18" charset="0"/>
                        </a:rPr>
                        <a:t>2.Литвинцева Арина</a:t>
                      </a:r>
                      <a:endParaRPr lang="ru-RU" sz="18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122" marR="621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 pitchFamily="18" charset="0"/>
                          <a:cs typeface="Times New Roman" pitchFamily="18" charset="0"/>
                        </a:rPr>
                        <a:t>9"А"</a:t>
                      </a:r>
                      <a:endParaRPr lang="ru-RU" sz="18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122" marR="621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 pitchFamily="18" charset="0"/>
                          <a:cs typeface="Times New Roman" pitchFamily="18" charset="0"/>
                        </a:rPr>
                        <a:t>"Говорящая одежда""</a:t>
                      </a:r>
                      <a:endParaRPr lang="ru-RU" sz="18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122" marR="621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err="1">
                          <a:latin typeface="Times New Roman" pitchFamily="18" charset="0"/>
                          <a:cs typeface="Times New Roman" pitchFamily="18" charset="0"/>
                        </a:rPr>
                        <a:t>Войналович</a:t>
                      </a:r>
                      <a:r>
                        <a:rPr lang="ru-RU" sz="1800" b="1" dirty="0">
                          <a:latin typeface="Times New Roman" pitchFamily="18" charset="0"/>
                          <a:cs typeface="Times New Roman" pitchFamily="18" charset="0"/>
                        </a:rPr>
                        <a:t> Л.П.</a:t>
                      </a:r>
                      <a:endParaRPr lang="ru-RU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122" marR="62122" marT="0" marB="0"/>
                </a:tc>
              </a:tr>
              <a:tr h="11634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 pitchFamily="18" charset="0"/>
                          <a:cs typeface="Times New Roman" pitchFamily="18" charset="0"/>
                        </a:rPr>
                        <a:t>3.Пивень Татьяна</a:t>
                      </a:r>
                      <a:endParaRPr lang="ru-RU" sz="18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122" marR="621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 pitchFamily="18" charset="0"/>
                          <a:cs typeface="Times New Roman" pitchFamily="18" charset="0"/>
                        </a:rPr>
                        <a:t>9 "А"</a:t>
                      </a:r>
                      <a:endParaRPr lang="ru-RU" sz="18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122" marR="621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 pitchFamily="18" charset="0"/>
                          <a:cs typeface="Times New Roman" pitchFamily="18" charset="0"/>
                        </a:rPr>
                        <a:t>"Сравнение празднования Рождествав России и Великобритании""</a:t>
                      </a:r>
                      <a:endParaRPr lang="ru-RU" sz="18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122" marR="621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err="1">
                          <a:latin typeface="Times New Roman" pitchFamily="18" charset="0"/>
                          <a:cs typeface="Times New Roman" pitchFamily="18" charset="0"/>
                        </a:rPr>
                        <a:t>Войналович</a:t>
                      </a:r>
                      <a:r>
                        <a:rPr lang="ru-RU" sz="1800" b="1" dirty="0">
                          <a:latin typeface="Times New Roman" pitchFamily="18" charset="0"/>
                          <a:cs typeface="Times New Roman" pitchFamily="18" charset="0"/>
                        </a:rPr>
                        <a:t> Л.П.</a:t>
                      </a:r>
                      <a:endParaRPr lang="ru-RU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122" marR="62122" marT="0" marB="0"/>
                </a:tc>
              </a:tr>
              <a:tr h="5817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 pitchFamily="18" charset="0"/>
                          <a:cs typeface="Times New Roman" pitchFamily="18" charset="0"/>
                        </a:rPr>
                        <a:t>4. Бочкова Ангелина</a:t>
                      </a:r>
                      <a:endParaRPr lang="ru-RU" sz="18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122" marR="621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 pitchFamily="18" charset="0"/>
                          <a:cs typeface="Times New Roman" pitchFamily="18" charset="0"/>
                        </a:rPr>
                        <a:t>6 «В»</a:t>
                      </a:r>
                      <a:endParaRPr lang="ru-RU" sz="18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122" marR="621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 pitchFamily="18" charset="0"/>
                          <a:cs typeface="Times New Roman" pitchFamily="18" charset="0"/>
                        </a:rPr>
                        <a:t>"Образ коня в литературе"</a:t>
                      </a:r>
                      <a:endParaRPr lang="ru-RU" sz="18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122" marR="621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 pitchFamily="18" charset="0"/>
                          <a:cs typeface="Times New Roman" pitchFamily="18" charset="0"/>
                        </a:rPr>
                        <a:t>Лебедева О.Б.</a:t>
                      </a:r>
                      <a:endParaRPr lang="ru-RU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122" marR="62122" marT="0" marB="0"/>
                </a:tc>
              </a:tr>
            </a:tbl>
          </a:graphicData>
        </a:graphic>
      </p:graphicFrame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857224" y="285728"/>
            <a:ext cx="7858180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Секция № 6 «Филолого-лингвистическая»   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кабинет №13</a:t>
            </a:r>
            <a:endParaRPr kumimoji="0" lang="ru-RU" sz="20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714348" y="1428736"/>
            <a:ext cx="7072362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Руководитель: 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Ежевская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И.А.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Осетрова В.С.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Блохнина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И.Н.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0" y="0"/>
            <a:ext cx="91440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562225" algn="l"/>
              </a:tabLs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Секция № 7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562225" algn="l"/>
              </a:tabLs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«Художественно-прикладное искусство»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562225" algn="l"/>
              </a:tabLst>
            </a:pPr>
            <a:endParaRPr kumimoji="0" lang="ru-RU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562225" algn="l"/>
              </a:tabLst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кабинет №14</a:t>
            </a:r>
            <a:endParaRPr kumimoji="0" lang="ru-RU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42844" y="2357430"/>
          <a:ext cx="8858311" cy="4286281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2214578"/>
                <a:gridCol w="857256"/>
                <a:gridCol w="4143404"/>
                <a:gridCol w="1643073"/>
              </a:tblGrid>
              <a:tr h="4225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Ф.И</a:t>
                      </a:r>
                      <a:r>
                        <a:rPr lang="ru-RU" sz="1800" b="1" dirty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698" marR="6469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 pitchFamily="18" charset="0"/>
                          <a:cs typeface="Times New Roman" pitchFamily="18" charset="0"/>
                        </a:rPr>
                        <a:t>Класс</a:t>
                      </a:r>
                      <a:endParaRPr lang="ru-RU" sz="18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698" marR="6469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 pitchFamily="18" charset="0"/>
                          <a:cs typeface="Times New Roman" pitchFamily="18" charset="0"/>
                        </a:rPr>
                        <a:t>Тема</a:t>
                      </a:r>
                      <a:endParaRPr lang="ru-RU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698" marR="6469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 pitchFamily="18" charset="0"/>
                          <a:cs typeface="Times New Roman" pitchFamily="18" charset="0"/>
                        </a:rPr>
                        <a:t>Руководитель</a:t>
                      </a:r>
                      <a:endParaRPr lang="ru-RU" sz="18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698" marR="64698" marT="0" marB="0"/>
                </a:tc>
              </a:tr>
              <a:tr h="9692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 pitchFamily="18" charset="0"/>
                          <a:cs typeface="Times New Roman" pitchFamily="18" charset="0"/>
                        </a:rPr>
                        <a:t>1. Исаева Ирина</a:t>
                      </a:r>
                      <a:endParaRPr lang="ru-RU" sz="18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698" marR="6469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 pitchFamily="18" charset="0"/>
                          <a:cs typeface="Times New Roman" pitchFamily="18" charset="0"/>
                        </a:rPr>
                        <a:t>7 "В"</a:t>
                      </a:r>
                      <a:endParaRPr lang="ru-RU" sz="18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698" marR="64698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 pitchFamily="18" charset="0"/>
                          <a:cs typeface="Times New Roman" pitchFamily="18" charset="0"/>
                        </a:rPr>
                        <a:t>"Преемственность поколений в декоративно-прикладном </a:t>
                      </a:r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творчестве</a:t>
                      </a:r>
                      <a:r>
                        <a:rPr lang="ru-RU" sz="1800" b="1" dirty="0">
                          <a:latin typeface="Times New Roman" pitchFamily="18" charset="0"/>
                          <a:cs typeface="Times New Roman" pitchFamily="18" charset="0"/>
                        </a:rPr>
                        <a:t>"</a:t>
                      </a:r>
                      <a:endParaRPr lang="ru-RU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698" marR="6469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 pitchFamily="18" charset="0"/>
                          <a:cs typeface="Times New Roman" pitchFamily="18" charset="0"/>
                        </a:rPr>
                        <a:t>Долгова Т.С.</a:t>
                      </a:r>
                      <a:endParaRPr lang="ru-RU" sz="18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698" marR="64698" marT="0" marB="0"/>
                </a:tc>
              </a:tr>
              <a:tr h="8451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 pitchFamily="18" charset="0"/>
                          <a:cs typeface="Times New Roman" pitchFamily="18" charset="0"/>
                        </a:rPr>
                        <a:t>2. Музыченко Вика</a:t>
                      </a:r>
                      <a:endParaRPr lang="ru-RU" sz="18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698" marR="6469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 pitchFamily="18" charset="0"/>
                          <a:cs typeface="Times New Roman" pitchFamily="18" charset="0"/>
                        </a:rPr>
                        <a:t>7 "В"</a:t>
                      </a:r>
                      <a:endParaRPr lang="ru-RU" sz="18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698" marR="6469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 pitchFamily="18" charset="0"/>
                          <a:cs typeface="Times New Roman" pitchFamily="18" charset="0"/>
                        </a:rPr>
                        <a:t>Предметы декоративно-прикладного творчества в интерьере жилья"</a:t>
                      </a:r>
                      <a:endParaRPr lang="ru-RU" sz="18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698" marR="6469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 pitchFamily="18" charset="0"/>
                          <a:cs typeface="Times New Roman" pitchFamily="18" charset="0"/>
                        </a:rPr>
                        <a:t>Долгова Т.С.</a:t>
                      </a:r>
                      <a:endParaRPr lang="ru-RU" sz="18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698" marR="64698" marT="0" marB="0"/>
                </a:tc>
              </a:tr>
              <a:tr h="6081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 pitchFamily="18" charset="0"/>
                          <a:cs typeface="Times New Roman" pitchFamily="18" charset="0"/>
                        </a:rPr>
                        <a:t>3.Девятых Алина</a:t>
                      </a:r>
                      <a:endParaRPr lang="ru-RU" sz="18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698" marR="6469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 pitchFamily="18" charset="0"/>
                          <a:cs typeface="Times New Roman" pitchFamily="18" charset="0"/>
                        </a:rPr>
                        <a:t>5 "Б"</a:t>
                      </a:r>
                      <a:endParaRPr lang="ru-RU" sz="18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698" marR="6469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 pitchFamily="18" charset="0"/>
                          <a:cs typeface="Times New Roman" pitchFamily="18" charset="0"/>
                        </a:rPr>
                        <a:t>"Куклы -традиции и современность"</a:t>
                      </a:r>
                      <a:endParaRPr lang="ru-RU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698" marR="6469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 pitchFamily="18" charset="0"/>
                          <a:cs typeface="Times New Roman" pitchFamily="18" charset="0"/>
                        </a:rPr>
                        <a:t>Назарук Н.А.</a:t>
                      </a:r>
                      <a:endParaRPr lang="ru-RU" sz="18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698" marR="64698" marT="0" marB="0"/>
                </a:tc>
              </a:tr>
              <a:tr h="5960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 pitchFamily="18" charset="0"/>
                          <a:cs typeface="Times New Roman" pitchFamily="18" charset="0"/>
                        </a:rPr>
                        <a:t>4. Мороз Светлана</a:t>
                      </a:r>
                      <a:endParaRPr lang="ru-RU" sz="18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698" marR="6469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 pitchFamily="18" charset="0"/>
                          <a:cs typeface="Times New Roman" pitchFamily="18" charset="0"/>
                        </a:rPr>
                        <a:t>9 "Б"</a:t>
                      </a:r>
                      <a:endParaRPr lang="ru-RU" sz="18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698" marR="6469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 pitchFamily="18" charset="0"/>
                          <a:cs typeface="Times New Roman" pitchFamily="18" charset="0"/>
                        </a:rPr>
                        <a:t>"Наряд для малышки</a:t>
                      </a:r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"</a:t>
                      </a:r>
                      <a:endParaRPr lang="ru-RU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698" marR="6469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 pitchFamily="18" charset="0"/>
                          <a:cs typeface="Times New Roman" pitchFamily="18" charset="0"/>
                        </a:rPr>
                        <a:t>Назарук  Н.А.</a:t>
                      </a:r>
                      <a:endParaRPr lang="ru-RU" sz="18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698" marR="64698" marT="0" marB="0"/>
                </a:tc>
              </a:tr>
              <a:tr h="8451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 pitchFamily="18" charset="0"/>
                          <a:cs typeface="Times New Roman" pitchFamily="18" charset="0"/>
                        </a:rPr>
                        <a:t>5. Половинина Александра</a:t>
                      </a:r>
                      <a:endParaRPr lang="ru-RU" sz="18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698" marR="6469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ru-RU" sz="18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698" marR="6469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 pitchFamily="18" charset="0"/>
                          <a:cs typeface="Times New Roman" pitchFamily="18" charset="0"/>
                        </a:rPr>
                        <a:t>"Маленькая искорка олимпийского огня</a:t>
                      </a:r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"</a:t>
                      </a:r>
                      <a:endParaRPr lang="ru-RU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698" marR="6469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err="1">
                          <a:latin typeface="Times New Roman" pitchFamily="18" charset="0"/>
                          <a:cs typeface="Times New Roman" pitchFamily="18" charset="0"/>
                        </a:rPr>
                        <a:t>Назарук</a:t>
                      </a:r>
                      <a:r>
                        <a:rPr lang="ru-RU" sz="1800" b="1" dirty="0">
                          <a:latin typeface="Times New Roman" pitchFamily="18" charset="0"/>
                          <a:cs typeface="Times New Roman" pitchFamily="18" charset="0"/>
                        </a:rPr>
                        <a:t>  Н.А.</a:t>
                      </a:r>
                      <a:endParaRPr lang="ru-RU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698" marR="64698" marT="0" marB="0"/>
                </a:tc>
              </a:tr>
            </a:tbl>
          </a:graphicData>
        </a:graphic>
      </p:graphicFrame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785786" y="1357298"/>
            <a:ext cx="5857916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562225" algn="l"/>
              </a:tabLs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Руководитель:  Ермоленко Т.И.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562225" algn="l"/>
              </a:tabLs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Плотникова Р.С.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562225" algn="l"/>
              </a:tabLs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Панченко М.Н.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1"/>
            <a:ext cx="9143999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Прямоугольник 3"/>
          <p:cNvSpPr/>
          <p:nvPr/>
        </p:nvSpPr>
        <p:spPr>
          <a:xfrm>
            <a:off x="428596" y="3429000"/>
            <a:ext cx="8358246" cy="2554545"/>
          </a:xfrm>
          <a:prstGeom prst="rect">
            <a:avLst/>
          </a:prstGeom>
          <a:solidFill>
            <a:schemeClr val="bg1"/>
          </a:solidFill>
          <a:ln w="19050">
            <a:solidFill>
              <a:srgbClr val="0000FF"/>
            </a:solidFill>
          </a:ln>
        </p:spPr>
        <p:txBody>
          <a:bodyPr wrap="square">
            <a:spAutoFit/>
          </a:bodyPr>
          <a:lstStyle/>
          <a:p>
            <a:r>
              <a:rPr lang="ru-RU" sz="4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Аристотель говорил:</a:t>
            </a:r>
          </a:p>
          <a:p>
            <a:r>
              <a:rPr lang="ru-RU" sz="4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«Ум заключается не только в знании, но и в умении излагать знания на деле».</a:t>
            </a:r>
            <a:endParaRPr lang="ru-RU" sz="40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42" name="Picture 2" descr="http://d3mlntcv38ck9k.cloudfront.net/content/konspekt_image/15503/1d53e4d9444acdaf4a8f1902e8d2029e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48" y="214290"/>
            <a:ext cx="2214578" cy="282794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59" y="0"/>
            <a:ext cx="9141882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642910" y="4429132"/>
            <a:ext cx="8358246" cy="1815882"/>
          </a:xfrm>
          <a:prstGeom prst="rect">
            <a:avLst/>
          </a:prstGeom>
          <a:solidFill>
            <a:schemeClr val="bg1"/>
          </a:solidFill>
          <a:ln w="1905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Есть в году различные праздники.</a:t>
            </a:r>
            <a:b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И сегодня праздник у нас – </a:t>
            </a:r>
            <a:b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ДЕНЬ НАУКИ  в стенах нашей школы</a:t>
            </a:r>
            <a:b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Приветствует  ребята,  вас!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Логотип"/>
          <p:cNvPicPr>
            <a:picLocks noChangeAspect="1" noChangeArrowheads="1"/>
          </p:cNvPicPr>
          <p:nvPr/>
        </p:nvPicPr>
        <p:blipFill>
          <a:blip r:embed="rId3"/>
          <a:srcRect l="2143" t="10526" r="69286" b="10526"/>
          <a:stretch>
            <a:fillRect/>
          </a:stretch>
        </p:blipFill>
        <p:spPr bwMode="auto">
          <a:xfrm>
            <a:off x="3714744" y="571480"/>
            <a:ext cx="4429156" cy="3286148"/>
          </a:xfrm>
          <a:prstGeom prst="rect">
            <a:avLst/>
          </a:prstGeom>
          <a:noFill/>
        </p:spPr>
      </p:pic>
      <p:pic>
        <p:nvPicPr>
          <p:cNvPr id="6" name="Picture 2" descr="D:\профессия\24ccb5c6496988b478d7ae67498b7c87_835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4348" y="285728"/>
            <a:ext cx="2563055" cy="3892048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3999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266" name="Picture 2" descr="Логотип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285728"/>
            <a:ext cx="8429646" cy="2288048"/>
          </a:xfrm>
          <a:prstGeom prst="rect">
            <a:avLst/>
          </a:prstGeom>
          <a:noFill/>
        </p:spPr>
      </p:pic>
      <p:pic>
        <p:nvPicPr>
          <p:cNvPr id="5" name="Picture 2" descr="http://www.lvivpost.net/application/images/uploads/stories/2012/1286/1586w_548x525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14678" y="3571876"/>
            <a:ext cx="3286148" cy="3148226"/>
          </a:xfrm>
          <a:prstGeom prst="rect">
            <a:avLst/>
          </a:prstGeom>
          <a:noFill/>
        </p:spPr>
      </p:pic>
      <p:pic>
        <p:nvPicPr>
          <p:cNvPr id="6" name="Picture 2" descr="http://forumsmile.ru/u/8/5/6/8569c59a08400d4b7761d27699b06641.gif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500562" y="2357430"/>
            <a:ext cx="1505910" cy="1792750"/>
          </a:xfrm>
          <a:prstGeom prst="rect">
            <a:avLst/>
          </a:prstGeom>
          <a:noFill/>
        </p:spPr>
      </p:pic>
      <p:pic>
        <p:nvPicPr>
          <p:cNvPr id="7" name="Picture 4" descr="http://forumsmile.ru/u/1/f/8/1f8ca2dafbf7c6d357e935bf0fe28271.gif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358082" y="3143248"/>
            <a:ext cx="607223" cy="571504"/>
          </a:xfrm>
          <a:prstGeom prst="rect">
            <a:avLst/>
          </a:prstGeom>
          <a:noFill/>
        </p:spPr>
      </p:pic>
      <p:pic>
        <p:nvPicPr>
          <p:cNvPr id="8" name="Picture 4" descr="http://forumsmile.ru/u/1/f/8/1f8ca2dafbf7c6d357e935bf0fe28271.gif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214546" y="3143248"/>
            <a:ext cx="607223" cy="571504"/>
          </a:xfrm>
          <a:prstGeom prst="rect">
            <a:avLst/>
          </a:prstGeom>
          <a:noFill/>
        </p:spPr>
      </p:pic>
      <p:pic>
        <p:nvPicPr>
          <p:cNvPr id="9" name="Picture 4" descr="http://forumsmile.ru/u/1/f/8/1f8ca2dafbf7c6d357e935bf0fe28271.gif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072330" y="4429132"/>
            <a:ext cx="607223" cy="571504"/>
          </a:xfrm>
          <a:prstGeom prst="rect">
            <a:avLst/>
          </a:prstGeom>
          <a:noFill/>
        </p:spPr>
      </p:pic>
      <p:pic>
        <p:nvPicPr>
          <p:cNvPr id="10" name="Picture 14" descr="http://tam579836.narod.ru/olderfiles/3/dbdee13c60c9204fee7ec8d256b5f9fa.gif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 rot="20836429">
            <a:off x="7453280" y="5059474"/>
            <a:ext cx="1381125" cy="1666875"/>
          </a:xfrm>
          <a:prstGeom prst="rect">
            <a:avLst/>
          </a:prstGeom>
          <a:noFill/>
        </p:spPr>
      </p:pic>
      <p:pic>
        <p:nvPicPr>
          <p:cNvPr id="11" name="Picture 3" descr="3"/>
          <p:cNvPicPr preferRelativeResize="0"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 rot="21521754" flipH="1">
            <a:off x="606065" y="3302857"/>
            <a:ext cx="1505243" cy="30571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1"/>
            <a:ext cx="9001156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14282" y="2143116"/>
            <a:ext cx="8786874" cy="206210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Пусть к знанию путь </a:t>
            </a:r>
            <a:r>
              <a:rPr lang="ru-RU" sz="3200" b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будет труден и тернист,</a:t>
            </a:r>
            <a:endParaRPr lang="ru-RU" sz="3200" b="1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Терпенье и труд помогут, школяры!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Клянитесь расширять свой кругозор!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Клянитесь всем лентяям дать отпор!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285984" y="4500570"/>
            <a:ext cx="392909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4800" b="1" dirty="0" smtClean="0">
                <a:solidFill>
                  <a:srgbClr val="C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Клянемся!</a:t>
            </a:r>
            <a:endParaRPr lang="ru-RU" sz="48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785786" y="1785926"/>
            <a:ext cx="8143932" cy="341632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Силу знанью отдавать,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Мудрость книжную познать,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Чтобы главною оценкой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Всегда была лишь только «пять».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                                      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Клянемся</a:t>
            </a:r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!</a:t>
            </a: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42844" y="1928801"/>
          <a:ext cx="8858312" cy="4786347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2428892"/>
                <a:gridCol w="785818"/>
                <a:gridCol w="3643338"/>
                <a:gridCol w="2000264"/>
              </a:tblGrid>
              <a:tr h="58679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 pitchFamily="18" charset="0"/>
                          <a:cs typeface="Times New Roman" pitchFamily="18" charset="0"/>
                        </a:rPr>
                        <a:t>Ф.И.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017" marR="4401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 pitchFamily="18" charset="0"/>
                          <a:cs typeface="Times New Roman" pitchFamily="18" charset="0"/>
                        </a:rPr>
                        <a:t>Класс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017" marR="4401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 pitchFamily="18" charset="0"/>
                          <a:cs typeface="Times New Roman" pitchFamily="18" charset="0"/>
                        </a:rPr>
                        <a:t>Тема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017" marR="4401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 pitchFamily="18" charset="0"/>
                          <a:cs typeface="Times New Roman" pitchFamily="18" charset="0"/>
                        </a:rPr>
                        <a:t>Руководитель</a:t>
                      </a:r>
                      <a:endParaRPr lang="ru-RU" sz="1800" b="1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017" marR="44017" marT="0" marB="0"/>
                </a:tc>
              </a:tr>
              <a:tr h="744381">
                <a:tc>
                  <a:txBody>
                    <a:bodyPr/>
                    <a:lstStyle/>
                    <a:p>
                      <a:pPr marL="34290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AutoNum type="arabicPeriod"/>
                      </a:pPr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Морозова Юлия</a:t>
                      </a:r>
                    </a:p>
                    <a:p>
                      <a:pPr marL="34290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ru-RU" sz="1800" b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    Комарова София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017" marR="4401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 pitchFamily="18" charset="0"/>
                          <a:cs typeface="Times New Roman" pitchFamily="18" charset="0"/>
                        </a:rPr>
                        <a:t>3 "А"</a:t>
                      </a:r>
                      <a:endParaRPr lang="ru-RU" sz="1800" b="1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017" marR="4401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 pitchFamily="18" charset="0"/>
                          <a:cs typeface="Times New Roman" pitchFamily="18" charset="0"/>
                        </a:rPr>
                        <a:t>«Живая и мертвая вода – миф  или реальность»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017" marR="4401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 pitchFamily="18" charset="0"/>
                          <a:cs typeface="Times New Roman" pitchFamily="18" charset="0"/>
                        </a:rPr>
                        <a:t>Рожнова С.В</a:t>
                      </a:r>
                      <a:endParaRPr lang="ru-RU" sz="1800" b="1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017" marR="44017" marT="0" marB="0"/>
                </a:tc>
              </a:tr>
              <a:tr h="5867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 pitchFamily="18" charset="0"/>
                          <a:cs typeface="Times New Roman" pitchFamily="18" charset="0"/>
                        </a:rPr>
                        <a:t>2. Копытова  Елена</a:t>
                      </a:r>
                      <a:endParaRPr lang="ru-RU" sz="1800" b="1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017" marR="4401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 pitchFamily="18" charset="0"/>
                          <a:cs typeface="Times New Roman" pitchFamily="18" charset="0"/>
                        </a:rPr>
                        <a:t>2 "А"</a:t>
                      </a:r>
                      <a:endParaRPr lang="ru-RU" sz="1800" b="1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017" marR="4401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 pitchFamily="18" charset="0"/>
                          <a:cs typeface="Times New Roman" pitchFamily="18" charset="0"/>
                        </a:rPr>
                        <a:t>"Вредные и полезные бактерии"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017" marR="4401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 pitchFamily="18" charset="0"/>
                          <a:cs typeface="Times New Roman" pitchFamily="18" charset="0"/>
                        </a:rPr>
                        <a:t>Лисицына Н.В.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017" marR="44017" marT="0" marB="0"/>
                </a:tc>
              </a:tr>
              <a:tr h="5867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 pitchFamily="18" charset="0"/>
                          <a:cs typeface="Times New Roman" pitchFamily="18" charset="0"/>
                        </a:rPr>
                        <a:t>3. Починок Александр</a:t>
                      </a:r>
                      <a:endParaRPr lang="ru-RU" sz="1800" b="1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017" marR="4401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 pitchFamily="18" charset="0"/>
                          <a:cs typeface="Times New Roman" pitchFamily="18" charset="0"/>
                        </a:rPr>
                        <a:t>2 "А"</a:t>
                      </a:r>
                      <a:endParaRPr lang="ru-RU" sz="1800" b="1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017" marR="4401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 pitchFamily="18" charset="0"/>
                          <a:cs typeface="Times New Roman" pitchFamily="18" charset="0"/>
                        </a:rPr>
                        <a:t>"Вкусные вредности"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017" marR="4401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 pitchFamily="18" charset="0"/>
                          <a:cs typeface="Times New Roman" pitchFamily="18" charset="0"/>
                        </a:rPr>
                        <a:t>Лисицына Н.В.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017" marR="44017" marT="0" marB="0"/>
                </a:tc>
              </a:tr>
              <a:tr h="9060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 pitchFamily="18" charset="0"/>
                          <a:cs typeface="Times New Roman" pitchFamily="18" charset="0"/>
                        </a:rPr>
                        <a:t>4.Горбатов Андрей</a:t>
                      </a:r>
                      <a:endParaRPr lang="ru-RU" sz="1800" b="1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017" marR="4401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 pitchFamily="18" charset="0"/>
                          <a:cs typeface="Times New Roman" pitchFamily="18" charset="0"/>
                        </a:rPr>
                        <a:t>4 "Б"</a:t>
                      </a:r>
                      <a:endParaRPr lang="ru-RU" sz="1800" b="1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017" marR="4401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 pitchFamily="18" charset="0"/>
                          <a:cs typeface="Times New Roman" pitchFamily="18" charset="0"/>
                        </a:rPr>
                        <a:t>"Соль - белая смерть или обыкновенное чудо?"</a:t>
                      </a:r>
                      <a:endParaRPr lang="ru-RU" sz="1800" b="1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017" marR="4401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err="1">
                          <a:latin typeface="Times New Roman" pitchFamily="18" charset="0"/>
                          <a:cs typeface="Times New Roman" pitchFamily="18" charset="0"/>
                        </a:rPr>
                        <a:t>Пушенко</a:t>
                      </a:r>
                      <a:r>
                        <a:rPr lang="ru-RU" sz="1800" b="1" dirty="0">
                          <a:latin typeface="Times New Roman" pitchFamily="18" charset="0"/>
                          <a:cs typeface="Times New Roman" pitchFamily="18" charset="0"/>
                        </a:rPr>
                        <a:t> Н.А.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 pitchFamily="18" charset="0"/>
                          <a:cs typeface="Times New Roman" pitchFamily="18" charset="0"/>
                        </a:rPr>
                        <a:t>Босая С.В.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017" marR="44017" marT="0" marB="0"/>
                </a:tc>
              </a:tr>
              <a:tr h="7887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 pitchFamily="18" charset="0"/>
                          <a:cs typeface="Times New Roman" pitchFamily="18" charset="0"/>
                        </a:rPr>
                        <a:t>5. Соколова Виктория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017" marR="4401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 pitchFamily="18" charset="0"/>
                          <a:cs typeface="Times New Roman" pitchFamily="18" charset="0"/>
                        </a:rPr>
                        <a:t>3"В"</a:t>
                      </a:r>
                      <a:endParaRPr lang="ru-RU" sz="1800" b="1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017" marR="4401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«Определение </a:t>
                      </a:r>
                      <a:r>
                        <a:rPr lang="ru-RU" sz="1800" b="1" dirty="0">
                          <a:latin typeface="Times New Roman" pitchFamily="18" charset="0"/>
                          <a:cs typeface="Times New Roman" pitchFamily="18" charset="0"/>
                        </a:rPr>
                        <a:t>наличия нитратов в </a:t>
                      </a:r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овощах»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017" marR="4401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 pitchFamily="18" charset="0"/>
                          <a:cs typeface="Times New Roman" pitchFamily="18" charset="0"/>
                        </a:rPr>
                        <a:t>Босая С.В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 pitchFamily="18" charset="0"/>
                          <a:cs typeface="Times New Roman" pitchFamily="18" charset="0"/>
                        </a:rPr>
                        <a:t>Перепелица И.В.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017" marR="44017" marT="0" marB="0"/>
                </a:tc>
              </a:tr>
              <a:tr h="5867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 pitchFamily="18" charset="0"/>
                          <a:cs typeface="Times New Roman" pitchFamily="18" charset="0"/>
                        </a:rPr>
                        <a:t>6. Слободенюк А</a:t>
                      </a:r>
                      <a:endParaRPr lang="ru-RU" sz="1800" b="1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017" marR="4401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 pitchFamily="18" charset="0"/>
                          <a:cs typeface="Times New Roman" pitchFamily="18" charset="0"/>
                        </a:rPr>
                        <a:t>2 "Б"</a:t>
                      </a:r>
                      <a:endParaRPr lang="ru-RU" sz="1800" b="1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017" marR="4401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 pitchFamily="18" charset="0"/>
                          <a:cs typeface="Times New Roman" pitchFamily="18" charset="0"/>
                        </a:rPr>
                        <a:t>"Откуда в хлебе дырочки?"</a:t>
                      </a:r>
                      <a:endParaRPr lang="ru-RU" sz="1800" b="1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017" marR="4401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Шамалова</a:t>
                      </a:r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b="1" dirty="0">
                          <a:latin typeface="Times New Roman" pitchFamily="18" charset="0"/>
                          <a:cs typeface="Times New Roman" pitchFamily="18" charset="0"/>
                        </a:rPr>
                        <a:t>С.В.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017" marR="44017" marT="0" marB="0"/>
                </a:tc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714480" y="214290"/>
            <a:ext cx="6715172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Секция     "Юниор" №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            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кабинет № 2</a:t>
            </a: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Руководитель:   Остроухова Е.Г.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Филиппова Т.И.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Винтер Л.П.  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42844" y="2071677"/>
          <a:ext cx="8858312" cy="4515560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2643206"/>
                <a:gridCol w="928694"/>
                <a:gridCol w="3214710"/>
                <a:gridCol w="2071702"/>
              </a:tblGrid>
              <a:tr h="68607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 pitchFamily="18" charset="0"/>
                          <a:cs typeface="Times New Roman" pitchFamily="18" charset="0"/>
                        </a:rPr>
                        <a:t>Ф.И.</a:t>
                      </a:r>
                      <a:endParaRPr lang="ru-RU" sz="2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195" marR="631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 pitchFamily="18" charset="0"/>
                          <a:cs typeface="Times New Roman" pitchFamily="18" charset="0"/>
                        </a:rPr>
                        <a:t>Класс</a:t>
                      </a:r>
                      <a:endParaRPr lang="ru-RU" sz="2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195" marR="6319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 pitchFamily="18" charset="0"/>
                          <a:cs typeface="Times New Roman" pitchFamily="18" charset="0"/>
                        </a:rPr>
                        <a:t>Тема</a:t>
                      </a:r>
                      <a:endParaRPr lang="ru-RU" sz="2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195" marR="631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 pitchFamily="18" charset="0"/>
                          <a:cs typeface="Times New Roman" pitchFamily="18" charset="0"/>
                        </a:rPr>
                        <a:t>Руководитель</a:t>
                      </a:r>
                      <a:endParaRPr lang="ru-RU" sz="2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195" marR="63195" marT="0" marB="0"/>
                </a:tc>
              </a:tr>
              <a:tr h="7913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 pitchFamily="18" charset="0"/>
                          <a:cs typeface="Times New Roman" pitchFamily="18" charset="0"/>
                        </a:rPr>
                        <a:t>1.Соколова Вика</a:t>
                      </a:r>
                      <a:endParaRPr lang="ru-RU" sz="2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195" marR="631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 pitchFamily="18" charset="0"/>
                          <a:cs typeface="Times New Roman" pitchFamily="18" charset="0"/>
                        </a:rPr>
                        <a:t>3 "В"</a:t>
                      </a:r>
                      <a:endParaRPr lang="ru-RU" sz="2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195" marR="631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 pitchFamily="18" charset="0"/>
                          <a:cs typeface="Times New Roman" pitchFamily="18" charset="0"/>
                        </a:rPr>
                        <a:t>"Осторожно мусор"</a:t>
                      </a:r>
                      <a:endParaRPr lang="ru-RU" sz="2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195" marR="631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 pitchFamily="18" charset="0"/>
                          <a:cs typeface="Times New Roman" pitchFamily="18" charset="0"/>
                        </a:rPr>
                        <a:t>Перепелица И.В.</a:t>
                      </a:r>
                      <a:endParaRPr lang="ru-RU" sz="2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195" marR="63195" marT="0" marB="0"/>
                </a:tc>
              </a:tr>
              <a:tr h="9649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 pitchFamily="18" charset="0"/>
                          <a:cs typeface="Times New Roman" pitchFamily="18" charset="0"/>
                        </a:rPr>
                        <a:t>2.Солдатова Дарья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Федорчак</a:t>
                      </a:r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ru-RU" sz="2000" b="1" dirty="0">
                          <a:latin typeface="Times New Roman" pitchFamily="18" charset="0"/>
                          <a:cs typeface="Times New Roman" pitchFamily="18" charset="0"/>
                        </a:rPr>
                        <a:t>Анастасия</a:t>
                      </a:r>
                      <a:endParaRPr lang="ru-RU" sz="2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195" marR="631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 pitchFamily="18" charset="0"/>
                          <a:cs typeface="Times New Roman" pitchFamily="18" charset="0"/>
                        </a:rPr>
                        <a:t>3 "В"</a:t>
                      </a:r>
                      <a:endParaRPr lang="ru-RU" sz="2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195" marR="631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 pitchFamily="18" charset="0"/>
                          <a:cs typeface="Times New Roman" pitchFamily="18" charset="0"/>
                        </a:rPr>
                        <a:t>"Ее величество - бумага"</a:t>
                      </a:r>
                      <a:endParaRPr lang="ru-RU" sz="2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195" marR="631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 pitchFamily="18" charset="0"/>
                          <a:cs typeface="Times New Roman" pitchFamily="18" charset="0"/>
                        </a:rPr>
                        <a:t>Перепелица И.В.</a:t>
                      </a:r>
                      <a:endParaRPr lang="ru-RU" sz="2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195" marR="63195" marT="0" marB="0"/>
                </a:tc>
              </a:tr>
              <a:tr h="6860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 pitchFamily="18" charset="0"/>
                          <a:cs typeface="Times New Roman" pitchFamily="18" charset="0"/>
                        </a:rPr>
                        <a:t>3.Лукутина Виктория </a:t>
                      </a:r>
                      <a:endParaRPr lang="ru-RU" sz="2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195" marR="631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 pitchFamily="18" charset="0"/>
                          <a:cs typeface="Times New Roman" pitchFamily="18" charset="0"/>
                        </a:rPr>
                        <a:t>3 "А"</a:t>
                      </a:r>
                      <a:endParaRPr lang="ru-RU" sz="2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195" marR="631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 pitchFamily="18" charset="0"/>
                          <a:cs typeface="Times New Roman" pitchFamily="18" charset="0"/>
                        </a:rPr>
                        <a:t>«Обереги – защита или сувенир»</a:t>
                      </a:r>
                      <a:endParaRPr lang="ru-RU" sz="2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195" marR="631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 pitchFamily="18" charset="0"/>
                          <a:cs typeface="Times New Roman" pitchFamily="18" charset="0"/>
                        </a:rPr>
                        <a:t>Рожнова С.В.</a:t>
                      </a:r>
                      <a:endParaRPr lang="ru-RU" sz="2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195" marR="63195" marT="0" marB="0"/>
                </a:tc>
              </a:tr>
              <a:tr h="6860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 pitchFamily="18" charset="0"/>
                          <a:cs typeface="Times New Roman" pitchFamily="18" charset="0"/>
                        </a:rPr>
                        <a:t>4.  Иванова Алина</a:t>
                      </a:r>
                      <a:endParaRPr lang="ru-RU" sz="2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195" marR="631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 pitchFamily="18" charset="0"/>
                          <a:cs typeface="Times New Roman" pitchFamily="18" charset="0"/>
                        </a:rPr>
                        <a:t>4 "А"</a:t>
                      </a:r>
                      <a:endParaRPr lang="ru-RU" sz="2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195" marR="631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 pitchFamily="18" charset="0"/>
                          <a:cs typeface="Times New Roman" pitchFamily="18" charset="0"/>
                        </a:rPr>
                        <a:t>"Цунами"</a:t>
                      </a:r>
                      <a:endParaRPr lang="ru-RU" sz="2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195" marR="631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 pitchFamily="18" charset="0"/>
                          <a:cs typeface="Times New Roman" pitchFamily="18" charset="0"/>
                        </a:rPr>
                        <a:t>Соловьева</a:t>
                      </a:r>
                      <a:endParaRPr lang="ru-RU" sz="2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195" marR="63195" marT="0" marB="0"/>
                </a:tc>
              </a:tr>
              <a:tr h="6860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 pitchFamily="18" charset="0"/>
                          <a:cs typeface="Times New Roman" pitchFamily="18" charset="0"/>
                        </a:rPr>
                        <a:t>5.Крючко Алина</a:t>
                      </a:r>
                      <a:endParaRPr lang="ru-RU" sz="2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195" marR="631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 pitchFamily="18" charset="0"/>
                          <a:cs typeface="Times New Roman" pitchFamily="18" charset="0"/>
                        </a:rPr>
                        <a:t>4 "А"</a:t>
                      </a:r>
                      <a:endParaRPr lang="ru-RU" sz="2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195" marR="631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 pitchFamily="18" charset="0"/>
                          <a:cs typeface="Times New Roman" pitchFamily="18" charset="0"/>
                        </a:rPr>
                        <a:t>"Масленица"</a:t>
                      </a:r>
                      <a:endParaRPr lang="ru-RU" sz="2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195" marR="631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 pitchFamily="18" charset="0"/>
                          <a:cs typeface="Times New Roman" pitchFamily="18" charset="0"/>
                        </a:rPr>
                        <a:t>Соловьева Е.А.</a:t>
                      </a:r>
                      <a:endParaRPr lang="ru-RU" sz="2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195" marR="63195" marT="0" marB="0"/>
                </a:tc>
              </a:tr>
            </a:tbl>
          </a:graphicData>
        </a:graphic>
      </p:graphicFrame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1214414" y="214290"/>
            <a:ext cx="6572296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Секция "Юниор" №2     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кабинет № 12</a:t>
            </a:r>
            <a:endParaRPr kumimoji="0" lang="ru-RU" sz="20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Руководитель: 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Балинова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Г.А.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Устимова Е.В.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Захарова Ж.С. 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42845" y="1928803"/>
          <a:ext cx="8858311" cy="4825995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2460650"/>
                <a:gridCol w="765346"/>
                <a:gridCol w="3706410"/>
                <a:gridCol w="1925905"/>
              </a:tblGrid>
              <a:tr h="5715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 pitchFamily="18" charset="0"/>
                          <a:cs typeface="Times New Roman" pitchFamily="18" charset="0"/>
                        </a:rPr>
                        <a:t>Ф.И.</a:t>
                      </a:r>
                      <a:endParaRPr lang="ru-RU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195" marR="631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 pitchFamily="18" charset="0"/>
                          <a:cs typeface="Times New Roman" pitchFamily="18" charset="0"/>
                        </a:rPr>
                        <a:t>Класс</a:t>
                      </a:r>
                      <a:endParaRPr lang="ru-RU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195" marR="6319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 pitchFamily="18" charset="0"/>
                          <a:cs typeface="Times New Roman" pitchFamily="18" charset="0"/>
                        </a:rPr>
                        <a:t>Тема</a:t>
                      </a:r>
                      <a:endParaRPr lang="ru-RU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195" marR="631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 pitchFamily="18" charset="0"/>
                          <a:cs typeface="Times New Roman" pitchFamily="18" charset="0"/>
                        </a:rPr>
                        <a:t>Руководитель</a:t>
                      </a:r>
                      <a:endParaRPr lang="ru-RU" sz="18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195" marR="63195" marT="0" marB="0"/>
                </a:tc>
              </a:tr>
              <a:tr h="8450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 pitchFamily="18" charset="0"/>
                          <a:cs typeface="Times New Roman" pitchFamily="18" charset="0"/>
                        </a:rPr>
                        <a:t>1Шамалова Олеся</a:t>
                      </a:r>
                      <a:endParaRPr lang="ru-RU" sz="18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195" marR="631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 pitchFamily="18" charset="0"/>
                          <a:cs typeface="Times New Roman" pitchFamily="18" charset="0"/>
                        </a:rPr>
                        <a:t>2 «В»</a:t>
                      </a:r>
                      <a:endParaRPr lang="ru-RU" sz="18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195" marR="631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 pitchFamily="18" charset="0"/>
                          <a:cs typeface="Times New Roman" pitchFamily="18" charset="0"/>
                        </a:rPr>
                        <a:t>"Что такое анимация или как сделать мультфильм?"</a:t>
                      </a:r>
                      <a:endParaRPr lang="ru-RU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195" marR="631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 pitchFamily="18" charset="0"/>
                          <a:cs typeface="Times New Roman" pitchFamily="18" charset="0"/>
                        </a:rPr>
                        <a:t>Винтер Л.П.</a:t>
                      </a:r>
                      <a:endParaRPr lang="ru-RU" sz="18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195" marR="63195" marT="0" marB="0"/>
                </a:tc>
              </a:tr>
              <a:tr h="4873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 pitchFamily="18" charset="0"/>
                          <a:cs typeface="Times New Roman" pitchFamily="18" charset="0"/>
                        </a:rPr>
                        <a:t>2. Алиев Вахид</a:t>
                      </a:r>
                      <a:endParaRPr lang="ru-RU" sz="18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195" marR="631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 pitchFamily="18" charset="0"/>
                          <a:cs typeface="Times New Roman" pitchFamily="18" charset="0"/>
                        </a:rPr>
                        <a:t>4 "А"</a:t>
                      </a:r>
                      <a:endParaRPr lang="ru-RU" sz="18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195" marR="631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 pitchFamily="18" charset="0"/>
                          <a:cs typeface="Times New Roman" pitchFamily="18" charset="0"/>
                        </a:rPr>
                        <a:t>"Эзопов язык"</a:t>
                      </a:r>
                      <a:endParaRPr lang="ru-RU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195" marR="631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 pitchFamily="18" charset="0"/>
                          <a:cs typeface="Times New Roman" pitchFamily="18" charset="0"/>
                        </a:rPr>
                        <a:t>Соловьева Е.А.</a:t>
                      </a:r>
                      <a:endParaRPr lang="ru-RU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195" marR="63195" marT="0" marB="0"/>
                </a:tc>
              </a:tr>
              <a:tr h="12676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 pitchFamily="18" charset="0"/>
                          <a:cs typeface="Times New Roman" pitchFamily="18" charset="0"/>
                        </a:rPr>
                        <a:t>3. Акимова Екатерина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    </a:t>
                      </a:r>
                      <a:r>
                        <a:rPr lang="ru-RU" sz="18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Зеленюк</a:t>
                      </a:r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b="1" dirty="0">
                          <a:latin typeface="Times New Roman" pitchFamily="18" charset="0"/>
                          <a:cs typeface="Times New Roman" pitchFamily="18" charset="0"/>
                        </a:rPr>
                        <a:t>Алина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 pitchFamily="18" charset="0"/>
                          <a:cs typeface="Times New Roman" pitchFamily="18" charset="0"/>
                        </a:rPr>
                        <a:t>    </a:t>
                      </a:r>
                      <a:r>
                        <a:rPr lang="ru-RU" sz="1800" b="1" dirty="0" err="1">
                          <a:latin typeface="Times New Roman" pitchFamily="18" charset="0"/>
                          <a:cs typeface="Times New Roman" pitchFamily="18" charset="0"/>
                        </a:rPr>
                        <a:t>Слабченко</a:t>
                      </a:r>
                      <a:r>
                        <a:rPr lang="ru-RU" sz="1800" b="1" dirty="0">
                          <a:latin typeface="Times New Roman" pitchFamily="18" charset="0"/>
                          <a:cs typeface="Times New Roman" pitchFamily="18" charset="0"/>
                        </a:rPr>
                        <a:t> Анна</a:t>
                      </a:r>
                      <a:endParaRPr lang="ru-RU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195" marR="631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 pitchFamily="18" charset="0"/>
                          <a:cs typeface="Times New Roman" pitchFamily="18" charset="0"/>
                        </a:rPr>
                        <a:t>3 "В"</a:t>
                      </a:r>
                      <a:endParaRPr lang="ru-RU" sz="18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195" marR="631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 pitchFamily="18" charset="0"/>
                          <a:cs typeface="Times New Roman" pitchFamily="18" charset="0"/>
                        </a:rPr>
                        <a:t>"Сохраним красоту родного края"</a:t>
                      </a:r>
                      <a:endParaRPr lang="ru-RU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195" marR="631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 pitchFamily="18" charset="0"/>
                          <a:cs typeface="Times New Roman" pitchFamily="18" charset="0"/>
                        </a:rPr>
                        <a:t>Перепелица И.В.</a:t>
                      </a:r>
                      <a:endParaRPr lang="ru-RU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195" marR="63195" marT="0" marB="0"/>
                </a:tc>
              </a:tr>
              <a:tr h="6233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 pitchFamily="18" charset="0"/>
                          <a:cs typeface="Times New Roman" pitchFamily="18" charset="0"/>
                        </a:rPr>
                        <a:t>4. Миллер Эвелина</a:t>
                      </a:r>
                      <a:endParaRPr lang="ru-RU" sz="18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195" marR="631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 pitchFamily="18" charset="0"/>
                          <a:cs typeface="Times New Roman" pitchFamily="18" charset="0"/>
                        </a:rPr>
                        <a:t>3 "А"</a:t>
                      </a:r>
                      <a:endParaRPr lang="ru-RU" sz="18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195" marR="631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 pitchFamily="18" charset="0"/>
                          <a:cs typeface="Times New Roman" pitchFamily="18" charset="0"/>
                        </a:rPr>
                        <a:t>«Сказка – ложь, да в ней намек…»</a:t>
                      </a:r>
                      <a:endParaRPr lang="ru-RU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195" marR="631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 pitchFamily="18" charset="0"/>
                          <a:cs typeface="Times New Roman" pitchFamily="18" charset="0"/>
                        </a:rPr>
                        <a:t>Рожнова С.В.</a:t>
                      </a:r>
                      <a:endParaRPr lang="ru-RU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195" marR="63195" marT="0" marB="0"/>
                </a:tc>
              </a:tr>
              <a:tr h="10235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 pitchFamily="18" charset="0"/>
                          <a:cs typeface="Times New Roman" pitchFamily="18" charset="0"/>
                        </a:rPr>
                        <a:t>5. БурносАделина</a:t>
                      </a:r>
                      <a:endParaRPr lang="ru-RU" sz="18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195" marR="631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 pitchFamily="18" charset="0"/>
                          <a:cs typeface="Times New Roman" pitchFamily="18" charset="0"/>
                        </a:rPr>
                        <a:t>3 "А"</a:t>
                      </a:r>
                      <a:endParaRPr lang="ru-RU" sz="18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195" marR="631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 pitchFamily="18" charset="0"/>
                          <a:cs typeface="Times New Roman" pitchFamily="18" charset="0"/>
                        </a:rPr>
                        <a:t>"Происхождение названий дней недели в русском и английском языках"</a:t>
                      </a:r>
                      <a:endParaRPr lang="ru-RU" sz="18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195" marR="631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err="1">
                          <a:latin typeface="Times New Roman" pitchFamily="18" charset="0"/>
                          <a:cs typeface="Times New Roman" pitchFamily="18" charset="0"/>
                        </a:rPr>
                        <a:t>Блохнина</a:t>
                      </a:r>
                      <a:r>
                        <a:rPr lang="ru-RU" sz="1800" b="1" dirty="0">
                          <a:latin typeface="Times New Roman" pitchFamily="18" charset="0"/>
                          <a:cs typeface="Times New Roman" pitchFamily="18" charset="0"/>
                        </a:rPr>
                        <a:t> И.Н.</a:t>
                      </a:r>
                      <a:endParaRPr lang="ru-RU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195" marR="63195" marT="0" marB="0"/>
                </a:tc>
              </a:tr>
            </a:tbl>
          </a:graphicData>
        </a:graphic>
      </p:graphicFrame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857224" y="214290"/>
            <a:ext cx="7500990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Секция "Юниор" №3       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кабинет № 3</a:t>
            </a: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Руководитель:  Игнатьева Т.В.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Белова В. В.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Буковцова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В.В.             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42844" y="1714487"/>
          <a:ext cx="8858312" cy="4897552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2500330"/>
                <a:gridCol w="803360"/>
                <a:gridCol w="3982986"/>
                <a:gridCol w="1571636"/>
              </a:tblGrid>
              <a:tr h="4089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 pitchFamily="18" charset="0"/>
                          <a:cs typeface="Times New Roman" pitchFamily="18" charset="0"/>
                        </a:rPr>
                        <a:t>Ф.И.</a:t>
                      </a:r>
                      <a:endParaRPr lang="ru-RU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717" marR="6471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 pitchFamily="18" charset="0"/>
                          <a:cs typeface="Times New Roman" pitchFamily="18" charset="0"/>
                        </a:rPr>
                        <a:t>Класс</a:t>
                      </a:r>
                      <a:endParaRPr lang="ru-RU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717" marR="6471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 pitchFamily="18" charset="0"/>
                          <a:cs typeface="Times New Roman" pitchFamily="18" charset="0"/>
                        </a:rPr>
                        <a:t>Тема</a:t>
                      </a:r>
                      <a:endParaRPr lang="ru-RU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717" marR="6471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 pitchFamily="18" charset="0"/>
                          <a:cs typeface="Times New Roman" pitchFamily="18" charset="0"/>
                        </a:rPr>
                        <a:t>Руководитель</a:t>
                      </a:r>
                      <a:endParaRPr lang="ru-RU" sz="18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717" marR="64717" marT="0" marB="0"/>
                </a:tc>
              </a:tr>
              <a:tr h="6740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 pitchFamily="18" charset="0"/>
                          <a:cs typeface="Times New Roman" pitchFamily="18" charset="0"/>
                        </a:rPr>
                        <a:t>1. Потапов Тарас</a:t>
                      </a:r>
                      <a:endParaRPr lang="ru-RU" sz="18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717" marR="6471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 pitchFamily="18" charset="0"/>
                          <a:cs typeface="Times New Roman" pitchFamily="18" charset="0"/>
                        </a:rPr>
                        <a:t>9 "В"</a:t>
                      </a:r>
                      <a:endParaRPr lang="ru-RU" sz="18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717" marR="6471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 pitchFamily="18" charset="0"/>
                          <a:cs typeface="Times New Roman" pitchFamily="18" charset="0"/>
                        </a:rPr>
                        <a:t>"Йод и проблемы связанные с его недостатком"</a:t>
                      </a:r>
                      <a:endParaRPr lang="ru-RU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717" marR="6471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 pitchFamily="18" charset="0"/>
                          <a:cs typeface="Times New Roman" pitchFamily="18" charset="0"/>
                        </a:rPr>
                        <a:t>Босая С.В.</a:t>
                      </a:r>
                      <a:endParaRPr lang="ru-RU" sz="18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717" marR="64717" marT="0" marB="0"/>
                </a:tc>
              </a:tr>
              <a:tr h="6740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 pitchFamily="18" charset="0"/>
                          <a:cs typeface="Times New Roman" pitchFamily="18" charset="0"/>
                        </a:rPr>
                        <a:t>2. Бацеко Людмила</a:t>
                      </a:r>
                      <a:endParaRPr lang="ru-RU" sz="18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717" marR="6471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 pitchFamily="18" charset="0"/>
                          <a:cs typeface="Times New Roman" pitchFamily="18" charset="0"/>
                        </a:rPr>
                        <a:t>9 "Б"</a:t>
                      </a:r>
                      <a:endParaRPr lang="ru-RU" sz="18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717" marR="6471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 pitchFamily="18" charset="0"/>
                          <a:cs typeface="Times New Roman" pitchFamily="18" charset="0"/>
                        </a:rPr>
                        <a:t>"Важнейшее изобретение или что скрывает производитель...?"</a:t>
                      </a:r>
                      <a:endParaRPr lang="ru-RU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717" marR="6471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 pitchFamily="18" charset="0"/>
                          <a:cs typeface="Times New Roman" pitchFamily="18" charset="0"/>
                        </a:rPr>
                        <a:t>Босая С.В.</a:t>
                      </a:r>
                      <a:endParaRPr lang="ru-RU" sz="18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717" marR="64717" marT="0" marB="0"/>
                </a:tc>
              </a:tr>
              <a:tr h="6004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 pitchFamily="18" charset="0"/>
                          <a:cs typeface="Times New Roman" pitchFamily="18" charset="0"/>
                        </a:rPr>
                        <a:t>3.Гених Ксения</a:t>
                      </a:r>
                      <a:endParaRPr lang="ru-RU" sz="18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717" marR="6471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 pitchFamily="18" charset="0"/>
                          <a:cs typeface="Times New Roman" pitchFamily="18" charset="0"/>
                        </a:rPr>
                        <a:t>8 "В"</a:t>
                      </a:r>
                      <a:endParaRPr lang="ru-RU" sz="18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717" marR="6471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 pitchFamily="18" charset="0"/>
                          <a:cs typeface="Times New Roman" pitchFamily="18" charset="0"/>
                        </a:rPr>
                        <a:t>"СМС Эффективность, безопасность, качество""</a:t>
                      </a:r>
                      <a:endParaRPr lang="ru-RU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717" marR="6471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 pitchFamily="18" charset="0"/>
                          <a:cs typeface="Times New Roman" pitchFamily="18" charset="0"/>
                        </a:rPr>
                        <a:t>Босая С.В..</a:t>
                      </a:r>
                      <a:endParaRPr lang="ru-RU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717" marR="64717" marT="0" marB="0"/>
                </a:tc>
              </a:tr>
              <a:tr h="6324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 pitchFamily="18" charset="0"/>
                          <a:cs typeface="Times New Roman" pitchFamily="18" charset="0"/>
                        </a:rPr>
                        <a:t>4.Зайцева Елена</a:t>
                      </a:r>
                      <a:endParaRPr lang="ru-RU" sz="18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717" marR="6471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 pitchFamily="18" charset="0"/>
                          <a:cs typeface="Times New Roman" pitchFamily="18" charset="0"/>
                        </a:rPr>
                        <a:t>7 "В"</a:t>
                      </a:r>
                      <a:endParaRPr lang="ru-RU" sz="18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717" marR="6471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 pitchFamily="18" charset="0"/>
                          <a:cs typeface="Times New Roman" pitchFamily="18" charset="0"/>
                        </a:rPr>
                        <a:t>"О чем должен сказать тюбик зубной пасты?"</a:t>
                      </a:r>
                      <a:endParaRPr lang="ru-RU" sz="18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717" marR="6471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 pitchFamily="18" charset="0"/>
                          <a:cs typeface="Times New Roman" pitchFamily="18" charset="0"/>
                        </a:rPr>
                        <a:t>Босая С.В.</a:t>
                      </a:r>
                      <a:endParaRPr lang="ru-RU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717" marR="64717" marT="0" marB="0"/>
                </a:tc>
              </a:tr>
              <a:tr h="7143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 pitchFamily="18" charset="0"/>
                          <a:cs typeface="Times New Roman" pitchFamily="18" charset="0"/>
                        </a:rPr>
                        <a:t>5. Грицаева Евгения</a:t>
                      </a:r>
                      <a:endParaRPr lang="ru-RU" sz="18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717" marR="6471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 pitchFamily="18" charset="0"/>
                          <a:cs typeface="Times New Roman" pitchFamily="18" charset="0"/>
                        </a:rPr>
                        <a:t>8 "В"</a:t>
                      </a:r>
                      <a:endParaRPr lang="ru-RU" sz="18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717" marR="6471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 pitchFamily="18" charset="0"/>
                          <a:cs typeface="Times New Roman" pitchFamily="18" charset="0"/>
                        </a:rPr>
                        <a:t>"Влияние энергетических напитков на организм""</a:t>
                      </a:r>
                      <a:endParaRPr lang="ru-RU" sz="18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717" marR="6471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 pitchFamily="18" charset="0"/>
                          <a:cs typeface="Times New Roman" pitchFamily="18" charset="0"/>
                        </a:rPr>
                        <a:t>Босая С.В.</a:t>
                      </a:r>
                      <a:endParaRPr lang="ru-RU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717" marR="64717" marT="0" marB="0"/>
                </a:tc>
              </a:tr>
              <a:tr h="5366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 pitchFamily="18" charset="0"/>
                          <a:cs typeface="Times New Roman" pitchFamily="18" charset="0"/>
                        </a:rPr>
                        <a:t>6. </a:t>
                      </a:r>
                      <a:r>
                        <a:rPr lang="ru-RU" sz="1800" b="1" dirty="0" err="1">
                          <a:latin typeface="Times New Roman" pitchFamily="18" charset="0"/>
                          <a:cs typeface="Times New Roman" pitchFamily="18" charset="0"/>
                        </a:rPr>
                        <a:t>Банщикова</a:t>
                      </a:r>
                      <a:r>
                        <a:rPr lang="ru-RU" sz="1800" b="1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Татьяна</a:t>
                      </a:r>
                      <a:endParaRPr lang="ru-RU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717" marR="6471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18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717" marR="6471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 pitchFamily="18" charset="0"/>
                          <a:cs typeface="Times New Roman" pitchFamily="18" charset="0"/>
                        </a:rPr>
                        <a:t>"Гепатит и его профилактика"</a:t>
                      </a:r>
                      <a:endParaRPr lang="ru-RU" sz="18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717" marR="6471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 pitchFamily="18" charset="0"/>
                          <a:cs typeface="Times New Roman" pitchFamily="18" charset="0"/>
                        </a:rPr>
                        <a:t>Босая С.В.</a:t>
                      </a:r>
                      <a:endParaRPr lang="ru-RU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717" marR="64717" marT="0" marB="0"/>
                </a:tc>
              </a:tr>
              <a:tr h="6260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 pitchFamily="18" charset="0"/>
                          <a:cs typeface="Times New Roman" pitchFamily="18" charset="0"/>
                        </a:rPr>
                        <a:t>7. Куринная Софья"</a:t>
                      </a:r>
                      <a:endParaRPr lang="ru-RU" sz="18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717" marR="6471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 pitchFamily="18" charset="0"/>
                          <a:cs typeface="Times New Roman" pitchFamily="18" charset="0"/>
                        </a:rPr>
                        <a:t>6 "В"</a:t>
                      </a:r>
                      <a:endParaRPr lang="ru-RU" sz="18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717" marR="6471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 pitchFamily="18" charset="0"/>
                          <a:cs typeface="Times New Roman" pitchFamily="18" charset="0"/>
                        </a:rPr>
                        <a:t>"Косметика и подросток"</a:t>
                      </a:r>
                      <a:endParaRPr lang="ru-RU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717" marR="6471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err="1">
                          <a:latin typeface="Times New Roman" pitchFamily="18" charset="0"/>
                          <a:cs typeface="Times New Roman" pitchFamily="18" charset="0"/>
                        </a:rPr>
                        <a:t>Назарук</a:t>
                      </a:r>
                      <a:r>
                        <a:rPr lang="ru-RU" sz="1800" b="1" dirty="0">
                          <a:latin typeface="Times New Roman" pitchFamily="18" charset="0"/>
                          <a:cs typeface="Times New Roman" pitchFamily="18" charset="0"/>
                        </a:rPr>
                        <a:t> Н.А.</a:t>
                      </a:r>
                      <a:endParaRPr lang="ru-RU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717" marR="64717" marT="0" marB="0"/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428728" y="214290"/>
            <a:ext cx="707236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Секция  № 4 «Естественнонаучная»     </a:t>
            </a:r>
            <a:r>
              <a:rPr lang="ru-RU" b="1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кабинет №4</a:t>
            </a:r>
            <a:endParaRPr lang="ru-RU" i="1" dirty="0"/>
          </a:p>
        </p:txBody>
      </p:sp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1214414" y="714357"/>
            <a:ext cx="657229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019175" algn="l"/>
              </a:tabLs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Руководитель:    Тихонова З.Ф.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019175" algn="l"/>
              </a:tabLs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            Тишина Л.В.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</TotalTime>
  <Words>934</Words>
  <Application>Microsoft Office PowerPoint</Application>
  <PresentationFormat>Экран (4:3)</PresentationFormat>
  <Paragraphs>243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60</cp:revision>
  <dcterms:created xsi:type="dcterms:W3CDTF">2013-02-19T09:17:40Z</dcterms:created>
  <dcterms:modified xsi:type="dcterms:W3CDTF">2014-02-26T13:18:04Z</dcterms:modified>
</cp:coreProperties>
</file>