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8" r:id="rId5"/>
    <p:sldId id="269" r:id="rId6"/>
    <p:sldId id="257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3960440"/>
          </a:xfrm>
        </p:spPr>
        <p:txBody>
          <a:bodyPr>
            <a:noAutofit/>
          </a:bodyPr>
          <a:lstStyle/>
          <a:p>
            <a:r>
              <a:rPr lang="ru-RU" sz="6600" dirty="0" smtClean="0"/>
              <a:t>Школьная </a:t>
            </a:r>
            <a:r>
              <a:rPr lang="ru-RU" sz="6600" dirty="0"/>
              <a:t>газета как средство речевого развития учащихся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2279" y="4869160"/>
            <a:ext cx="5491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Гречка Татьяна Ильинична,</a:t>
            </a:r>
          </a:p>
          <a:p>
            <a:r>
              <a:rPr lang="ru-RU" sz="2400" dirty="0" smtClean="0"/>
              <a:t>учитель русского языка и литературы</a:t>
            </a:r>
          </a:p>
          <a:p>
            <a:r>
              <a:rPr lang="ru-RU" sz="2400" dirty="0" smtClean="0"/>
              <a:t>МБОУ СОШ </a:t>
            </a:r>
            <a:r>
              <a:rPr lang="ru-RU" sz="2400" dirty="0" err="1" smtClean="0"/>
              <a:t>с.Кенада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28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 descr="F:\МО Гречка Т.И\ШК Газета\IMG_3157.JPG"/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959846">
            <a:off x="521995" y="3086314"/>
            <a:ext cx="4577719" cy="3349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«Юный журналист» </a:t>
            </a:r>
            <a:br>
              <a:rPr lang="ru-RU" dirty="0" smtClean="0"/>
            </a:br>
            <a:r>
              <a:rPr lang="ru-RU" dirty="0" smtClean="0"/>
              <a:t>(кружок по журналистике)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3" y="2636912"/>
            <a:ext cx="5452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Comic Sans MS" panose="030F0702030302020204" pitchFamily="66" charset="0"/>
              </a:rPr>
              <a:t>Школьная газета «Звёздочка»</a:t>
            </a:r>
            <a:endParaRPr lang="ru-RU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9" y="260648"/>
            <a:ext cx="8496944" cy="63367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ru-RU" altLang="ru-RU" sz="3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Рабочая программа «Юный журналист»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рассчитана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которые проводятся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течение года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 в неделю)</a:t>
            </a:r>
          </a:p>
          <a:p>
            <a:pPr>
              <a:lnSpc>
                <a:spcPct val="90000"/>
              </a:lnSpc>
              <a:buNone/>
            </a:pP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Курс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учащимся выявить свои способности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литературе, истории, </a:t>
            </a:r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языку.</a:t>
            </a: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2592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Особенность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кружка состоит в том, что он опирается на повторение, обобщение и систематизацию знаний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литературному редактированию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 речи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лексике и грамматике.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F:\МО Гречка Т.И\ШК Газета\DSC077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780928"/>
            <a:ext cx="4788024" cy="359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16463">
            <a:off x="276935" y="2781750"/>
            <a:ext cx="3714298" cy="238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8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302433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кружка учат правильно выражать свои мысли в устной и письменной форме, способствуют развитию творческих способностей, интереса к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литературе, истории и другим наукам.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F:\МО Гречка Т.И\ШК Газета\DSC077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99593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МО Гречка Т.И\ШК Газета\DSC077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86162">
            <a:off x="467544" y="3374994"/>
            <a:ext cx="3563888" cy="267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7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К Газета\IMG_316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2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16016" y="1700808"/>
            <a:ext cx="4176464" cy="4824536"/>
          </a:xfrm>
        </p:spPr>
        <p:txBody>
          <a:bodyPr>
            <a:normAutofit fontScale="92500" lnSpcReduction="2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Начало издания – </a:t>
            </a:r>
            <a:r>
              <a:rPr lang="ru-RU" altLang="ru-RU" sz="3000" kern="0" dirty="0" smtClean="0">
                <a:solidFill>
                  <a:schemeClr val="tx1"/>
                </a:solidFill>
                <a:latin typeface="Times New Roman" pitchFamily="18" charset="0"/>
              </a:rPr>
              <a:t>2011 </a:t>
            </a: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год.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Газета – результат работы  учащихся </a:t>
            </a:r>
            <a:r>
              <a:rPr lang="ru-RU" altLang="ru-RU" sz="3000" kern="0" dirty="0" smtClean="0">
                <a:solidFill>
                  <a:schemeClr val="tx1"/>
                </a:solidFill>
                <a:latin typeface="Times New Roman" pitchFamily="18" charset="0"/>
              </a:rPr>
              <a:t>7-11 </a:t>
            </a: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классов.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Разнообразные новости 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 Тематические подборки.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Школьные юбилеи, праздники, достижения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000" kern="0" dirty="0">
                <a:solidFill>
                  <a:schemeClr val="tx1"/>
                </a:solidFill>
                <a:latin typeface="Times New Roman" pitchFamily="18" charset="0"/>
              </a:rPr>
              <a:t>Рассказ о знаменитых выпускниках.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газета</a:t>
            </a:r>
            <a:br>
              <a:rPr lang="ru-RU" altLang="ru-RU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«Звёздочка».</a:t>
            </a:r>
            <a:endParaRPr lang="ru-RU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:\МО Гречка Т.И\ШК Газета\DSC0393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598"/>
          <a:stretch/>
        </p:blipFill>
        <p:spPr bwMode="auto">
          <a:xfrm>
            <a:off x="179512" y="1772816"/>
            <a:ext cx="4287031" cy="253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МО Гречка Т.И\ШК Газета\DSC077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68140">
            <a:off x="1652974" y="4166548"/>
            <a:ext cx="2016224" cy="247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5977" y="404664"/>
            <a:ext cx="4320480" cy="6192688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None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Рубрики:</a:t>
            </a:r>
            <a:endParaRPr lang="ru-RU" altLang="ru-RU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страничка.</a:t>
            </a:r>
            <a:endParaRPr lang="ru-RU" altLang="ru-RU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ритме праздника.</a:t>
            </a:r>
            <a:endParaRPr lang="ru-RU" altLang="ru-RU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страничка</a:t>
            </a:r>
            <a:endParaRPr lang="ru-RU" altLang="ru-RU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Поздравления </a:t>
            </a:r>
            <a:r>
              <a:rPr lang="ru-RU" altLang="ru-RU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праздниками</a:t>
            </a: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с интересным человеком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Смешные случаи</a:t>
            </a:r>
          </a:p>
          <a:p>
            <a:pPr marL="342900" lvl="0" indent="-342900" fontAlgn="base"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ru-RU" altLang="ru-RU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Picture 2" descr="F:\МО Гречка Т.И\ШК Газета\DSC0777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01389">
            <a:off x="323528" y="548680"/>
            <a:ext cx="2664825" cy="199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:\МО Гречка Т.И\ШК Газета\DSC077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5920">
            <a:off x="1802387" y="2537213"/>
            <a:ext cx="2340817" cy="17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:\МО Гречка Т.И\ШК Газета\DSC077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48636">
            <a:off x="595402" y="4562660"/>
            <a:ext cx="2376793" cy="178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6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5589240"/>
            <a:ext cx="7408333" cy="608930"/>
          </a:xfrm>
        </p:spPr>
        <p:txBody>
          <a:bodyPr/>
          <a:lstStyle/>
          <a:p>
            <a:r>
              <a:rPr lang="ru-RU" dirty="0" smtClean="0"/>
              <a:t>Адрес школьного сайта: </a:t>
            </a:r>
            <a:r>
              <a:rPr lang="en-US" b="1" dirty="0"/>
              <a:t>http://kenada.edu.27.ru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32048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tabLst>
                <a:tab pos="7467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 связи с переходом на ФГОС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Основного Общего Образования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данная программа «Юный журналист » может стать основой для программы по внеурочной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8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294</TotalTime>
  <Words>192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Школьная газета как средство речевого развития учащихся</vt:lpstr>
      <vt:lpstr>«Юный журналист»  (кружок по журналистике)</vt:lpstr>
      <vt:lpstr>Презентация PowerPoint</vt:lpstr>
      <vt:lpstr>Презентация PowerPoint</vt:lpstr>
      <vt:lpstr>Презентация PowerPoint</vt:lpstr>
      <vt:lpstr>Презентация PowerPoint</vt:lpstr>
      <vt:lpstr>Школьная газета  «Звёздочка».</vt:lpstr>
      <vt:lpstr>Презентация PowerPoint</vt:lpstr>
      <vt:lpstr>   В связи с переходом на ФГОС Основного Общего Образования данная программа «Юный журналист » может стать основой для программы по внеурочной деятельности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газета как средство речевого развития учащихся</dc:title>
  <dc:creator>Татьяна</dc:creator>
  <cp:lastModifiedBy>Admin</cp:lastModifiedBy>
  <cp:revision>46</cp:revision>
  <dcterms:created xsi:type="dcterms:W3CDTF">2014-11-25T10:09:59Z</dcterms:created>
  <dcterms:modified xsi:type="dcterms:W3CDTF">2015-02-06T13:26:54Z</dcterms:modified>
</cp:coreProperties>
</file>