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28/11/14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Olga\Desktop\6d0ca0594ba9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2541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Olga\Desktop\0920100606092645517_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2351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67744" y="1700808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593086"/>
            <a:ext cx="78488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Конкурс  первы</a:t>
            </a: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й</a:t>
            </a:r>
            <a:endParaRPr lang="ru-RU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sz="5400" b="1" cap="all" spc="0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«Утренняя  зарядка»</a:t>
            </a:r>
            <a:endParaRPr lang="ru-RU" sz="5400" b="1" cap="all" spc="0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80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Olga\Desktop\0920100606092645517_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324507" y="1916832"/>
            <a:ext cx="610410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Конкурс второй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C0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«Семейный  обед»</a:t>
            </a:r>
            <a:endParaRPr lang="ru-RU" sz="5400" b="1" cap="none" spc="0" dirty="0">
              <a:ln w="11430"/>
              <a:solidFill>
                <a:srgbClr val="C0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628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Olga\Desktop\0920100606092645517_8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9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3808" y="213285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24487" y="1671191"/>
            <a:ext cx="569906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Конкурс </a:t>
            </a:r>
            <a:r>
              <a:rPr lang="ru-RU" sz="60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третий </a:t>
            </a:r>
            <a:endParaRPr lang="ru-RU" sz="6000" b="1" cap="none" spc="0" dirty="0" smtClean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/>
            <a:r>
              <a:rPr lang="ru-RU" sz="60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«Прогулка</a:t>
            </a:r>
            <a:r>
              <a:rPr lang="ru-RU" sz="6000" b="1" dirty="0" smtClean="0">
                <a:ln>
                  <a:prstDash val="solid"/>
                </a:ln>
                <a:solidFill>
                  <a:srgbClr val="C0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»</a:t>
            </a:r>
            <a:endParaRPr lang="ru-RU" sz="6000" b="1" cap="none" spc="0" dirty="0">
              <a:ln>
                <a:prstDash val="solid"/>
              </a:ln>
              <a:solidFill>
                <a:srgbClr val="C0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3261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Olga</dc:creator>
  <cp:lastModifiedBy>IT</cp:lastModifiedBy>
  <cp:revision>2</cp:revision>
  <dcterms:created xsi:type="dcterms:W3CDTF">2014-11-28T04:44:29Z</dcterms:created>
  <dcterms:modified xsi:type="dcterms:W3CDTF">2014-11-28T13:09:48Z</dcterms:modified>
</cp:coreProperties>
</file>