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4C7896-2607-4A5D-B0F3-E24391FC53C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94CDDD-2EAB-46C0-B64B-B42977B0186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288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Интеллектуальная – познавательная игра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916832"/>
            <a:ext cx="7854696" cy="3064304"/>
          </a:xfrm>
        </p:spPr>
        <p:txBody>
          <a:bodyPr>
            <a:normAutofit/>
          </a:bodyPr>
          <a:lstStyle/>
          <a:p>
            <a:pPr algn="ctr"/>
            <a:r>
              <a:rPr lang="ru-RU" sz="9600" b="1" i="1" dirty="0" smtClean="0">
                <a:solidFill>
                  <a:srgbClr val="FF0000"/>
                </a:solidFill>
              </a:rPr>
              <a:t>Умница</a:t>
            </a:r>
            <a:endParaRPr lang="ru-RU" sz="9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Конкурс №1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543672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</a:rPr>
              <a:t>Домашние заготовки</a:t>
            </a:r>
          </a:p>
          <a:p>
            <a:endParaRPr lang="ru-RU" sz="5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Конкурс № 2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32764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Пословицы поговорки</a:t>
            </a:r>
            <a:endParaRPr lang="ru-RU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dirty="0" smtClean="0"/>
              <a:t>Пословицы поговорки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507288" cy="5877272"/>
          </a:xfrm>
        </p:spPr>
        <p:txBody>
          <a:bodyPr/>
          <a:lstStyle/>
          <a:p>
            <a:r>
              <a:rPr lang="ru-RU" dirty="0" smtClean="0"/>
              <a:t>1. Смело, сделал, дело, гуляй.</a:t>
            </a:r>
          </a:p>
          <a:p>
            <a:r>
              <a:rPr lang="ru-RU" dirty="0" smtClean="0"/>
              <a:t>Сделал дело -гуляй смело</a:t>
            </a:r>
          </a:p>
          <a:p>
            <a:r>
              <a:rPr lang="ru-RU" dirty="0" smtClean="0"/>
              <a:t>2. Хвалит, работа, мастера, всякая.</a:t>
            </a:r>
          </a:p>
          <a:p>
            <a:r>
              <a:rPr lang="ru-RU" dirty="0" smtClean="0"/>
              <a:t>Всякая работа хвалит мастера</a:t>
            </a:r>
          </a:p>
          <a:p>
            <a:r>
              <a:rPr lang="ru-RU" dirty="0" smtClean="0"/>
              <a:t>3.Хило, никому, не , когда, мило, дело.</a:t>
            </a:r>
          </a:p>
          <a:p>
            <a:r>
              <a:rPr lang="ru-RU" dirty="0" smtClean="0"/>
              <a:t>Никому не мило, когда дело хило.</a:t>
            </a:r>
          </a:p>
          <a:p>
            <a:r>
              <a:rPr lang="ru-RU" dirty="0" smtClean="0"/>
              <a:t>4.Тем, науки, руки, больше, чем, умнее.</a:t>
            </a:r>
          </a:p>
          <a:p>
            <a:r>
              <a:rPr lang="ru-RU" dirty="0" smtClean="0"/>
              <a:t>Чем больше науки, тем умнее руки.</a:t>
            </a:r>
          </a:p>
          <a:p>
            <a:r>
              <a:rPr lang="ru-RU" dirty="0" smtClean="0"/>
              <a:t>5.Небо, жить, без, дела, коптить, только.</a:t>
            </a:r>
          </a:p>
          <a:p>
            <a:r>
              <a:rPr lang="ru-RU" dirty="0" smtClean="0"/>
              <a:t>Без дела жить - только небо коптить</a:t>
            </a:r>
          </a:p>
          <a:p>
            <a:r>
              <a:rPr lang="ru-RU" dirty="0" smtClean="0"/>
              <a:t>6.Безделья, дело, большого, маленькое, лучше.</a:t>
            </a:r>
          </a:p>
          <a:p>
            <a:r>
              <a:rPr lang="ru-RU" dirty="0" smtClean="0"/>
              <a:t>Маленькое дело, лучше большого безделья.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Тарелки посуда фарфор - Лучшая посуда только здес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8066" y="2204864"/>
            <a:ext cx="2535934" cy="19442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08720"/>
          </a:xfrm>
        </p:spPr>
        <p:txBody>
          <a:bodyPr/>
          <a:lstStyle/>
          <a:p>
            <a:r>
              <a:rPr lang="ru-RU" dirty="0" smtClean="0"/>
              <a:t>Конкурс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>
                <a:solidFill>
                  <a:schemeClr val="accent2">
                    <a:lumMod val="50000"/>
                  </a:schemeClr>
                </a:solidFill>
              </a:rPr>
              <a:t>Верю- не верю</a:t>
            </a:r>
            <a:endParaRPr lang="ru-RU" sz="8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Безе калорийность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16832"/>
            <a:ext cx="2361862" cy="1968219"/>
          </a:xfrm>
          <a:prstGeom prst="rect">
            <a:avLst/>
          </a:prstGeom>
          <a:noFill/>
        </p:spPr>
      </p:pic>
      <p:pic>
        <p:nvPicPr>
          <p:cNvPr id="1028" name="Picture 4" descr="Канитель (Тина Ник) / любовная лирика / Стихи.ру - национальный сервер современной поэзии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2204864"/>
            <a:ext cx="2846090" cy="1935341"/>
          </a:xfrm>
          <a:prstGeom prst="rect">
            <a:avLst/>
          </a:prstGeom>
          <a:noFill/>
        </p:spPr>
      </p:pic>
      <p:pic>
        <p:nvPicPr>
          <p:cNvPr id="1032" name="Picture 8" descr="Цилиндр (головной убор) QuickiWik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132856"/>
            <a:ext cx="2511202" cy="2349840"/>
          </a:xfrm>
          <a:prstGeom prst="rect">
            <a:avLst/>
          </a:prstGeom>
          <a:noFill/>
        </p:spPr>
      </p:pic>
      <p:pic>
        <p:nvPicPr>
          <p:cNvPr id="1034" name="Picture 10" descr="Блог / Публикации Alena12 / Marafe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4212818"/>
            <a:ext cx="2987824" cy="2243098"/>
          </a:xfrm>
          <a:prstGeom prst="rect">
            <a:avLst/>
          </a:prstGeom>
          <a:noFill/>
        </p:spPr>
      </p:pic>
      <p:pic>
        <p:nvPicPr>
          <p:cNvPr id="1036" name="Picture 12" descr="сырники Информационно-новостной портал 'Час Пик'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4005064"/>
            <a:ext cx="2880320" cy="2007223"/>
          </a:xfrm>
          <a:prstGeom prst="rect">
            <a:avLst/>
          </a:prstGeom>
          <a:noFill/>
        </p:spPr>
      </p:pic>
      <p:pic>
        <p:nvPicPr>
          <p:cNvPr id="1038" name="Picture 14" descr="Style Pantry Columbia Heated Jacket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03848" y="4293096"/>
            <a:ext cx="2567914" cy="2316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r>
              <a:rPr lang="ru-RU" dirty="0" smtClean="0"/>
              <a:t>Конкурс №4 </a:t>
            </a:r>
            <a:r>
              <a:rPr lang="ru-RU" sz="8000" b="1" i="1" dirty="0" smtClean="0"/>
              <a:t>Своя игра</a:t>
            </a:r>
            <a:endParaRPr lang="ru-RU" sz="80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368387"/>
              </p:ext>
            </p:extLst>
          </p:nvPr>
        </p:nvGraphicFramePr>
        <p:xfrm>
          <a:off x="395536" y="1628800"/>
          <a:ext cx="8229600" cy="4754880"/>
        </p:xfrm>
        <a:graphic>
          <a:graphicData uri="http://schemas.openxmlformats.org/drawingml/2006/table">
            <a:tbl>
              <a:tblPr firstRow="1" firstCol="1" lastCol="1" bandRow="1">
                <a:tableStyleId>{D7AC3CCA-C797-4891-BE02-D94E43425B78}</a:tableStyleId>
              </a:tblPr>
              <a:tblGrid>
                <a:gridCol w="1656184"/>
                <a:gridCol w="1087016"/>
                <a:gridCol w="1361256"/>
                <a:gridCol w="1381944"/>
                <a:gridCol w="1371600"/>
                <a:gridCol w="1371600"/>
              </a:tblGrid>
              <a:tr h="11629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Головной убор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29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Горшочек каши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29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Съедобные загадки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29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Одежда народов</a:t>
                      </a:r>
                    </a:p>
                    <a:p>
                      <a:pPr algn="ctr"/>
                      <a:r>
                        <a:rPr lang="ru-RU" sz="2000" dirty="0" smtClean="0"/>
                        <a:t>мира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7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 descr="Новинки 19го века - Викторианская гостиная- я.р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221088"/>
            <a:ext cx="3762375" cy="26369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dirty="0" smtClean="0"/>
              <a:t>Конкурс №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chemeClr val="accent2">
                    <a:lumMod val="50000"/>
                  </a:schemeClr>
                </a:solidFill>
              </a:rPr>
              <a:t>Колесо истории</a:t>
            </a:r>
            <a:endParaRPr lang="ru-RU" sz="7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8434" name="Picture 2" descr="Ответы@Mail.Ru: Римляне носили штаны?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72816"/>
            <a:ext cx="1716782" cy="3960440"/>
          </a:xfrm>
          <a:prstGeom prst="rect">
            <a:avLst/>
          </a:prstGeom>
          <a:noFill/>
        </p:spPr>
      </p:pic>
      <p:pic>
        <p:nvPicPr>
          <p:cNvPr id="18436" name="Picture 4" descr="Изумруд - Драгоценный Камень. Обсуждение на LiveInternet - Российский Сервис Онлайн-Дневников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1772816"/>
            <a:ext cx="2543944" cy="1526366"/>
          </a:xfrm>
          <a:prstGeom prst="rect">
            <a:avLst/>
          </a:prstGeom>
          <a:noFill/>
        </p:spPr>
      </p:pic>
      <p:pic>
        <p:nvPicPr>
          <p:cNvPr id="18440" name="Picture 8" descr="стиль Записи с меткой стиль записки LeoneIV. : LiveInternet - Российский Сервис Онлайн-Дневников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688" y="4077072"/>
            <a:ext cx="3432382" cy="2059430"/>
          </a:xfrm>
          <a:prstGeom prst="rect">
            <a:avLst/>
          </a:prstGeom>
          <a:noFill/>
        </p:spPr>
      </p:pic>
      <p:pic>
        <p:nvPicPr>
          <p:cNvPr id="18442" name="Picture 10" descr="Рубашка вид одежды из легкой ткани, покрывающей верхнюю часть тела. . Обсуждение на LiveInternet - Российский Сервис Онлайн-Днев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2060848"/>
            <a:ext cx="1578602" cy="2103910"/>
          </a:xfrm>
          <a:prstGeom prst="rect">
            <a:avLst/>
          </a:prstGeom>
          <a:noFill/>
        </p:spPr>
      </p:pic>
      <p:pic>
        <p:nvPicPr>
          <p:cNvPr id="18444" name="Picture 12" descr="http://im0-tub-ru.yandex.net/i?id=d1554ba46c88f4780f7693829fd70c9f-09-144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944" y="1700808"/>
            <a:ext cx="2304256" cy="2940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Конкурс №6 </a:t>
            </a:r>
            <a:r>
              <a:rPr lang="ru-RU" sz="5300" b="1" dirty="0" smtClean="0">
                <a:solidFill>
                  <a:schemeClr val="accent2">
                    <a:lumMod val="50000"/>
                  </a:schemeClr>
                </a:solidFill>
              </a:rPr>
              <a:t>Крестики - нолики</a:t>
            </a:r>
            <a:endParaRPr lang="ru-RU" sz="53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091615"/>
          <a:ext cx="8266113" cy="5766385"/>
        </p:xfrm>
        <a:graphic>
          <a:graphicData uri="http://schemas.openxmlformats.org/drawingml/2006/table">
            <a:tbl>
              <a:tblPr firstRow="1">
                <a:tableStyleId>{ED083AE6-46FA-4A59-8FB0-9F97EB10719F}</a:tableStyleId>
              </a:tblPr>
              <a:tblGrid>
                <a:gridCol w="2755371"/>
                <a:gridCol w="2755371"/>
                <a:gridCol w="2755371"/>
              </a:tblGrid>
              <a:tr h="1944215"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11085"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11085"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5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5400" b="1" dirty="0" smtClean="0">
              <a:solidFill>
                <a:srgbClr val="FF0000"/>
              </a:solidFill>
            </a:endParaRPr>
          </a:p>
          <a:p>
            <a:r>
              <a:rPr lang="ru-RU" sz="5400" b="1" smtClean="0">
                <a:solidFill>
                  <a:srgbClr val="FF0000"/>
                </a:solidFill>
              </a:rPr>
              <a:t>Спасибо </a:t>
            </a:r>
            <a:r>
              <a:rPr lang="ru-RU" sz="5400" b="1" dirty="0" smtClean="0">
                <a:solidFill>
                  <a:srgbClr val="FF0000"/>
                </a:solidFill>
              </a:rPr>
              <a:t>за внимание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190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187</Words>
  <Application>Microsoft Office PowerPoint</Application>
  <PresentationFormat>Экран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Интеллектуальная – познавательная игра </vt:lpstr>
      <vt:lpstr>Конкурс №1</vt:lpstr>
      <vt:lpstr>Конкурс № 2</vt:lpstr>
      <vt:lpstr>Пословицы поговорки</vt:lpstr>
      <vt:lpstr>Конкурс №3</vt:lpstr>
      <vt:lpstr>Конкурс №4 Своя игра</vt:lpstr>
      <vt:lpstr>Конкурс № 5</vt:lpstr>
      <vt:lpstr>Конкурс №6 Крестики - нолики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Интеллектуальная – познавательная игра</dc:title>
  <dc:creator>User</dc:creator>
  <cp:lastModifiedBy>user</cp:lastModifiedBy>
  <cp:revision>10</cp:revision>
  <dcterms:created xsi:type="dcterms:W3CDTF">2014-11-15T17:27:13Z</dcterms:created>
  <dcterms:modified xsi:type="dcterms:W3CDTF">2014-11-18T06:48:48Z</dcterms:modified>
</cp:coreProperties>
</file>