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07F-19EC-4A30-B518-8CBF7EC2647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817CDE-1079-40E5-9D0C-DDD03C30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07F-19EC-4A30-B518-8CBF7EC2647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7CDE-1079-40E5-9D0C-DDD03C30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07F-19EC-4A30-B518-8CBF7EC2647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7CDE-1079-40E5-9D0C-DDD03C30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07F-19EC-4A30-B518-8CBF7EC2647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817CDE-1079-40E5-9D0C-DDD03C30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07F-19EC-4A30-B518-8CBF7EC2647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7CDE-1079-40E5-9D0C-DDD03C30F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07F-19EC-4A30-B518-8CBF7EC2647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7CDE-1079-40E5-9D0C-DDD03C30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07F-19EC-4A30-B518-8CBF7EC2647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3817CDE-1079-40E5-9D0C-DDD03C30F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07F-19EC-4A30-B518-8CBF7EC2647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7CDE-1079-40E5-9D0C-DDD03C30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07F-19EC-4A30-B518-8CBF7EC2647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7CDE-1079-40E5-9D0C-DDD03C30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07F-19EC-4A30-B518-8CBF7EC2647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7CDE-1079-40E5-9D0C-DDD03C30F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07F-19EC-4A30-B518-8CBF7EC2647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7CDE-1079-40E5-9D0C-DDD03C30F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09907F-19EC-4A30-B518-8CBF7EC26477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817CDE-1079-40E5-9D0C-DDD03C30F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464347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Моя малая Родина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56992"/>
            <a:ext cx="4200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09269"/>
            <a:ext cx="4716016" cy="34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776" y="0"/>
            <a:ext cx="4483224" cy="30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679" y="3140968"/>
            <a:ext cx="546772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2672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4279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17640"/>
            <a:ext cx="45223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1-tub-ru.yandex.net/i?id=cf760279eb0ce9465c9f0f370b3ab07e-79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27146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1-tub-ru.yandex.net/i?id=a3a0a33bdb45ee9b75060e09235e2919-91-144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8e6489bd140020225bf302e27174fef5-84-144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71480"/>
            <a:ext cx="2714612" cy="200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омашние технологии - Яшм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7222" y="3672956"/>
            <a:ext cx="3256481" cy="318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1-tub-ru.yandex.net/i?id=e586d085b82ef97312e9671953fe1033-21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000504"/>
            <a:ext cx="2571768" cy="2571758"/>
          </a:xfrm>
          <a:prstGeom prst="rect">
            <a:avLst/>
          </a:prstGeom>
          <a:noFill/>
        </p:spPr>
      </p:pic>
      <p:pic>
        <p:nvPicPr>
          <p:cNvPr id="1028" name="Picture 4" descr="http://im3-tub-ru.yandex.net/i?id=4c78b048d00517845f8272f7928c31ac-76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1649" y="3000372"/>
            <a:ext cx="3450455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ЕЛЯБИНСК Инфраструктура - Page 54 - SkyscraperCit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71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Челябинск - счастливый билет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46" y="1"/>
            <a:ext cx="5048254" cy="3786190"/>
          </a:xfrm>
          <a:prstGeom prst="rect">
            <a:avLst/>
          </a:prstGeom>
          <a:noFill/>
        </p:spPr>
      </p:pic>
      <p:pic>
        <p:nvPicPr>
          <p:cNvPr id="19460" name="Picture 4" descr="Дороги Ленобласти вошли в число самых неблагополучных &quot; Блог &quot; 47новостей из Ленинград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928722" cy="3286124"/>
          </a:xfrm>
          <a:prstGeom prst="rect">
            <a:avLst/>
          </a:prstGeom>
          <a:noFill/>
        </p:spPr>
      </p:pic>
      <p:pic>
        <p:nvPicPr>
          <p:cNvPr id="19462" name="Picture 6" descr="http://uralpress.ru/sites/default/files/imagecache/slide/photo/chmk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907094"/>
            <a:ext cx="4429124" cy="2950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нига: Большая Советская Энциклопедия (ЧЕ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50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usa74.ru/files/editor/21_01_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296" y="4037005"/>
            <a:ext cx="4377704" cy="282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елябинск. Высота 239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4363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ЦНСг 2-60-5 1.5/3000 вертикальный центробежный насос, купить в Санкт-Петербурге - Пульс ц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357694"/>
            <a:ext cx="2455357" cy="1928826"/>
          </a:xfrm>
          <a:prstGeom prst="rect">
            <a:avLst/>
          </a:prstGeom>
          <a:noFill/>
        </p:spPr>
      </p:pic>
      <p:pic>
        <p:nvPicPr>
          <p:cNvPr id="20484" name="Picture 4" descr="Суровый Челябинский трактор - скора и в твоём городе &quot; Демотиваторы по-русски - Создать демотивато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123272"/>
            <a:ext cx="5286380" cy="4334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cy;&amp;icy;&amp;ncy;&amp;iecy;&amp;gcy;&amp;ocy;&amp;rcy;&amp;softcy;&amp;iecy; &amp;vcy; &amp;ncy;&amp;iecy;&amp;ocy;&amp;ncy;&amp;ocy;&amp;vcy;&amp;ocy;&amp;jcy; &amp;ncy;&amp;ocy;&amp;chcy;&amp;icy; - &amp;CHcy;&amp;iecy;&amp;lcy;&amp;yacy;&amp;bcy;&amp;icy;&amp;ncy;&amp;scy;&amp;kcy; &amp;scy;&amp;pcy;&amp;ocy;&amp;rcy;&amp;tcy;&amp;icy;&amp;vcy;&amp;ncy;&amp;ycy;&amp;jcy; - &amp;CHcy;&amp;iecy;&amp;lcy;&amp;yacy;&amp;bcy;&amp;icy;&amp;ncy;&amp;scy;&amp;kcy; &amp;vcy; &amp;fcy;&amp;ocy;&amp;tcy;&amp;ocy;&amp;gcy;&amp;rcy;&amp;acy;&amp;fcy;&amp;icy;&amp;yacy;&amp;kh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718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Kcy;&amp;acy;&amp;tcy;&amp;iecy;&amp;gcy;&amp;ocy;&amp;rcy;&amp;icy;&amp;yacy; (&amp;Bcy;&amp;iecy;&amp;zcy; &amp;kcy;&amp;acy;&amp;tcy;&amp;iecy;&amp;gcy;&amp;ocy;&amp;rcy;&amp;icy;&amp;icy;) &amp;vcy; &amp;dcy;&amp;ncy;&amp;iecy;&amp;vcy;&amp;ncy;&amp;icy;&amp;kcy;&amp;iecy; misska84 - BabyBlog.ru - Babyblog.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656" y="0"/>
            <a:ext cx="3970344" cy="315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Fcy;&amp;ocy;&amp;tcy;&amp;ocy;&amp;gcy;&amp;rcy;&amp;acy;&amp;fcy;&amp;icy;&amp;icy; &amp;CHcy;&amp;iecy;&amp;lcy;&amp;yacy;&amp;bcy;&amp;icy;&amp;ncy;&amp;scy;&amp;kcy;&amp;a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571876"/>
            <a:ext cx="4000497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Pcy;&amp;rcy;&amp;ocy;&amp;scy;&amp;mcy;&amp;ocy;&amp;tcy;&amp;rcy; &amp;icy;&amp;zcy;&amp;ocy;&amp;bcy;&amp;rcy;&amp;acy;&amp;zhcy;&amp;iecy;&amp;ncy;&amp;icy;&amp;yacy; 1698646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714752"/>
            <a:ext cx="407193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Icy;&amp;gcy;&amp;rcy;&amp;acy; &amp;vcy; &amp;gcy;&amp;ocy;&amp;rcy;&amp;ocy;&amp;dcy;&amp;acy; - &amp;Tcy;&amp;ucy;&amp;lcy;&amp;softcy;&amp;scy;&amp;kcy;&amp;icy;&amp;jcy; &amp;fcy;&amp;ocy;&amp;rcy;&amp;ucy;&amp;mcy; &amp;Tcy;&amp;ucy;&amp;lcy;&amp;acy;&amp;Tcy;&amp;acy;&amp;lcy;&amp;kcy;&amp;iecy;&amp;rcy;. &amp;Tcy;&amp;ucy;&amp;lcy;&amp;softcy;&amp;scy;&amp;kcy;&amp;icy;&amp;jcy; &amp;Gcy;&amp;ocy;&amp;vcy;&amp;ocy;&amp;rcy;&amp;ucy;&amp;ncy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2214554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3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Моя малая Родина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Comp</dc:creator>
  <cp:lastModifiedBy>User</cp:lastModifiedBy>
  <cp:revision>8</cp:revision>
  <dcterms:created xsi:type="dcterms:W3CDTF">2014-08-29T10:23:49Z</dcterms:created>
  <dcterms:modified xsi:type="dcterms:W3CDTF">2015-02-07T18:20:43Z</dcterms:modified>
</cp:coreProperties>
</file>