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4" r:id="rId4"/>
    <p:sldId id="259" r:id="rId5"/>
    <p:sldId id="265" r:id="rId6"/>
    <p:sldId id="262" r:id="rId7"/>
    <p:sldId id="269" r:id="rId8"/>
    <p:sldId id="266" r:id="rId9"/>
    <p:sldId id="267" r:id="rId10"/>
    <p:sldId id="268" r:id="rId11"/>
    <p:sldId id="271" r:id="rId12"/>
    <p:sldId id="270" r:id="rId13"/>
    <p:sldId id="272" r:id="rId14"/>
    <p:sldId id="261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6915-55AB-41F9-AEFA-077A760C695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A0D54F-3A91-4021-885F-22BBFC98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6915-55AB-41F9-AEFA-077A760C695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D54F-3A91-4021-885F-22BBFC98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6915-55AB-41F9-AEFA-077A760C695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D54F-3A91-4021-885F-22BBFC98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6915-55AB-41F9-AEFA-077A760C695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A0D54F-3A91-4021-885F-22BBFC98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6915-55AB-41F9-AEFA-077A760C695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D54F-3A91-4021-885F-22BBFC98A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6915-55AB-41F9-AEFA-077A760C695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D54F-3A91-4021-885F-22BBFC98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6915-55AB-41F9-AEFA-077A760C695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A0D54F-3A91-4021-885F-22BBFC98A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6915-55AB-41F9-AEFA-077A760C695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D54F-3A91-4021-885F-22BBFC98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6915-55AB-41F9-AEFA-077A760C695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D54F-3A91-4021-885F-22BBFC98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6915-55AB-41F9-AEFA-077A760C695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D54F-3A91-4021-885F-22BBFC98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6915-55AB-41F9-AEFA-077A760C695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D54F-3A91-4021-885F-22BBFC98A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A96915-55AB-41F9-AEFA-077A760C695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A0D54F-3A91-4021-885F-22BBFC98A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ouresses634427427205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123728" y="0"/>
            <a:ext cx="5399807" cy="3986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3861048"/>
            <a:ext cx="84969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Сергий Радонежский – святой заступник Земли Русской</a:t>
            </a:r>
          </a:p>
          <a:p>
            <a:endParaRPr lang="ru-RU" b="1" dirty="0">
              <a:solidFill>
                <a:srgbClr val="0000CC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0000CC"/>
                </a:solidFill>
              </a:rPr>
              <a:t>Ширшакова Алла Васильевна, </a:t>
            </a:r>
          </a:p>
          <a:p>
            <a:pPr algn="r"/>
            <a:r>
              <a:rPr lang="ru-RU" sz="2000" i="1" dirty="0" smtClean="0">
                <a:solidFill>
                  <a:srgbClr val="0000CC"/>
                </a:solidFill>
              </a:rPr>
              <a:t>учитель истории и обществознания </a:t>
            </a:r>
          </a:p>
          <a:p>
            <a:pPr algn="r"/>
            <a:r>
              <a:rPr lang="ru-RU" sz="2000" i="1" dirty="0" smtClean="0">
                <a:solidFill>
                  <a:srgbClr val="0000CC"/>
                </a:solidFill>
              </a:rPr>
              <a:t>МКОУ </a:t>
            </a:r>
            <a:r>
              <a:rPr lang="ru-RU" sz="2000" i="1" dirty="0" err="1" smtClean="0">
                <a:solidFill>
                  <a:srgbClr val="0000CC"/>
                </a:solidFill>
              </a:rPr>
              <a:t>Епифанская</a:t>
            </a:r>
            <a:r>
              <a:rPr lang="ru-RU" sz="2000" i="1" dirty="0" smtClean="0">
                <a:solidFill>
                  <a:srgbClr val="0000CC"/>
                </a:solidFill>
              </a:rPr>
              <a:t> СОШ</a:t>
            </a:r>
          </a:p>
          <a:p>
            <a:endParaRPr lang="ru-RU" sz="2000" i="1" dirty="0" smtClean="0">
              <a:solidFill>
                <a:srgbClr val="0000CC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0000CC"/>
                </a:solidFill>
              </a:rPr>
              <a:t>Епифань 2014</a:t>
            </a:r>
            <a:endParaRPr lang="ru-RU" sz="2000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лла\Desktop\РОССИЯ картинки\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15" y="476672"/>
            <a:ext cx="8513887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ла\Desktop\РОССИЯ картинки\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61" y="404664"/>
            <a:ext cx="8542532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ла\Desktop\РОССИЯ картинки\ш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01" y="404664"/>
            <a:ext cx="8578205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ла\Desktop\РОССИЯ картинки\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76" y="142439"/>
            <a:ext cx="8506196" cy="6382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529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645386"/>
            <a:ext cx="59046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06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Незадолго до смерти, Сергий        Радонежский завещал своим инокам: </a:t>
            </a:r>
          </a:p>
          <a:p>
            <a:pPr lvl="0" indent="220663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06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«иметь чистоту душевную и телесную и   любовь     нелицемерную»,</a:t>
            </a:r>
          </a:p>
          <a:p>
            <a:pPr lvl="0" indent="2206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2206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«смирением украшать себя», </a:t>
            </a:r>
          </a:p>
          <a:p>
            <a:pPr lvl="0" indent="220663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06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«единомыслие друг с другом хранить», </a:t>
            </a:r>
          </a:p>
          <a:p>
            <a:pPr lvl="0" indent="220663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06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удаляться от злых желаний», </a:t>
            </a:r>
          </a:p>
          <a:p>
            <a:pPr indent="220663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06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смирять свою гордыню, проявлять милосердие».</a:t>
            </a:r>
            <a:endParaRPr lang="ru-RU" sz="2400" b="1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Преподобный Сергий Радонежский"/>
          <p:cNvPicPr>
            <a:picLocks noChangeAspect="1" noChangeArrowheads="1"/>
          </p:cNvPicPr>
          <p:nvPr/>
        </p:nvPicPr>
        <p:blipFill>
          <a:blip r:embed="rId2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868144" y="548680"/>
            <a:ext cx="3055689" cy="55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ла\Desktop\куликово п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92888" cy="6054032"/>
          </a:xfrm>
          <a:prstGeom prst="rect">
            <a:avLst/>
          </a:prstGeom>
          <a:noFill/>
        </p:spPr>
      </p:pic>
      <p:pic>
        <p:nvPicPr>
          <p:cNvPr id="4" name="Picture 8" descr="fouresses6344274272058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868144" y="0"/>
            <a:ext cx="3275856" cy="2303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\Desktop\РОССИЯ картин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7931"/>
            <a:ext cx="8280919" cy="620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ла\Desktop\getImageCA6T8X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5666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Россия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Родина моя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ouresses634427427205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644008" y="0"/>
            <a:ext cx="4499992" cy="3164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65362"/>
            <a:ext cx="788436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Бога нация – толпа,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Объединённая пороком,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слепа, или глупа,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Иль, что еще страшней, жестока.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пусть на трон взойдет любой,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Глаголющий высоким слогом.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Толпа останется толпой,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Пока не обратится к Богу!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Иеромонах  Роман  /Матюшин/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\Desktop\РОССИЯ карти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1619"/>
            <a:ext cx="8753733" cy="598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3968" y="2420888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ouresses634427427205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99592" y="0"/>
            <a:ext cx="7344816" cy="542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3861048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Сергий Радонежский – святой заступник Земли Русской</a:t>
            </a:r>
          </a:p>
          <a:p>
            <a:endParaRPr lang="ru-RU" b="1" dirty="0">
              <a:solidFill>
                <a:srgbClr val="0000CC"/>
              </a:solidFill>
            </a:endParaRPr>
          </a:p>
          <a:p>
            <a:endParaRPr lang="ru-RU" sz="2000" i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\Desktop\РОССИЯ картинки\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4664"/>
            <a:ext cx="8667502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ла\Desktop\РОССИЯ картинки\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76816" cy="633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ла\Desktop\РОССИЯ картинки\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80" y="332656"/>
            <a:ext cx="8668100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145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24</cp:revision>
  <dcterms:created xsi:type="dcterms:W3CDTF">2014-08-17T08:58:47Z</dcterms:created>
  <dcterms:modified xsi:type="dcterms:W3CDTF">2014-08-23T09:06:29Z</dcterms:modified>
</cp:coreProperties>
</file>