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97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Людмила\Downloads\skoro-konstitucii-rossii-ispolnitsya-20-l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6572264" cy="3243284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Достоинство личности охраняется государством. Ничто не может быть основанием для его умаления.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Ст.21 Конституции РФ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6572264" cy="3243284"/>
          </a:xfrm>
        </p:spPr>
        <p:txBody>
          <a:bodyPr>
            <a:normAutofit/>
          </a:bodyPr>
          <a:lstStyle/>
          <a:p>
            <a:r>
              <a:rPr lang="ru-RU" i="1" dirty="0" smtClean="0"/>
              <a:t>Каждый имеет право на свободу и личную неприкосновенность.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Ст.22 Конституции РФ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-10001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-12859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7858180" cy="4714908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Каждый вправе определять и указывать свою национальную принадлежность. Никто не может быть принужден к определению и указанию своей национальной принадлежности.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786454"/>
            <a:ext cx="5257792" cy="714380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Ст.26 Конституции РФ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-107159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57158" y="-250035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7858180" cy="4143404"/>
          </a:xfrm>
        </p:spPr>
        <p:txBody>
          <a:bodyPr>
            <a:normAutofit/>
          </a:bodyPr>
          <a:lstStyle/>
          <a:p>
            <a:r>
              <a:rPr lang="ru-RU" i="1" dirty="0" smtClean="0"/>
              <a:t>Каждый имеет право на образование.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Ст.43 Конституции РФ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-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-11430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7858180" cy="4143404"/>
          </a:xfrm>
        </p:spPr>
        <p:txBody>
          <a:bodyPr>
            <a:normAutofit/>
          </a:bodyPr>
          <a:lstStyle/>
          <a:p>
            <a:r>
              <a:rPr lang="ru-RU" dirty="0" smtClean="0"/>
              <a:t>В основном законе страны определены обязанности граждан.</a:t>
            </a:r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-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-11430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7858180" cy="4143404"/>
          </a:xfrm>
        </p:spPr>
        <p:txBody>
          <a:bodyPr>
            <a:normAutofit/>
          </a:bodyPr>
          <a:lstStyle/>
          <a:p>
            <a:r>
              <a:rPr lang="ru-RU" i="1" dirty="0" smtClean="0"/>
              <a:t>Каждый обязан сохранять природу и окружающую среду, бережно относиться к природным богатствам.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Ст.58 Конституции РФ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-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-11430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857232"/>
            <a:ext cx="8001024" cy="4143404"/>
          </a:xfrm>
        </p:spPr>
        <p:txBody>
          <a:bodyPr>
            <a:normAutofit/>
          </a:bodyPr>
          <a:lstStyle/>
          <a:p>
            <a:r>
              <a:rPr lang="ru-RU" i="1" dirty="0" smtClean="0"/>
              <a:t>Защита Отечества является долгом и обязанностью гражданина Российской Федерации.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Ст.58 Конституции РФ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-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-11430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14290"/>
            <a:ext cx="8215370" cy="6357982"/>
          </a:xfrm>
        </p:spPr>
        <p:txBody>
          <a:bodyPr>
            <a:normAutofit/>
          </a:bodyPr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являясь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гражданами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РФ, проживаем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маленьком государстве - Красноярской санаторно-лесной школе. Мы обязаны чтить не только законы всей страны, но и устав школы, помня, что он реализует наши права!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-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-11430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9786974" y="4000504"/>
            <a:ext cx="6400800" cy="17526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6572264" cy="3243284"/>
          </a:xfrm>
        </p:spPr>
        <p:txBody>
          <a:bodyPr>
            <a:normAutofit/>
          </a:bodyPr>
          <a:lstStyle/>
          <a:p>
            <a:r>
              <a:rPr lang="ru-RU" dirty="0" smtClean="0"/>
              <a:t>Каждый год 12 декабря страна празднует один из главных праздников – День Конституции.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6572264" cy="47149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Конституция РФ  не только регламентирует жизнь государства и общества, но и определяет статус государства и его граждан.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6572264" cy="3243284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Российская Федерация – Россия - есть демократическое федеративное правовое государство с республиканской формой правления.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Ст.1 Конституции РФ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42984"/>
            <a:ext cx="7072330" cy="4071966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Носителем суверенитета и единственным источником власти в Российской Федерации является ее многонациональный народ.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Ст.3 Конституции РФ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857232"/>
            <a:ext cx="8072462" cy="4714908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Государственную власть в Российской Федерации осуществляют Президент Российской Федерации, Федеральное собрание, Правительство Российской Федерации, суды Российской Федерации.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715016"/>
            <a:ext cx="5257792" cy="785818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Ст.11 Конституции РФ.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6572264" cy="3243284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Основные права и свободы человека неотчуждаемы и принадлежат каждому от рождения.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Ст.17 Конституции РФ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Ст.1 Конституции РФ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6572264" cy="3243284"/>
          </a:xfrm>
        </p:spPr>
        <p:txBody>
          <a:bodyPr>
            <a:normAutofit/>
          </a:bodyPr>
          <a:lstStyle/>
          <a:p>
            <a:r>
              <a:rPr lang="ru-RU" i="1" dirty="0" smtClean="0"/>
              <a:t>Все равны перед законом и судом.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 19 Конституции РФ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Документ Microsoft Office Publisher.jpg"/>
          <p:cNvPicPr>
            <a:picLocks noChangeAspect="1" noChangeArrowheads="1"/>
          </p:cNvPicPr>
          <p:nvPr/>
        </p:nvPicPr>
        <p:blipFill>
          <a:blip r:embed="rId2"/>
          <a:srcRect l="12329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6572264" cy="3243284"/>
          </a:xfrm>
        </p:spPr>
        <p:txBody>
          <a:bodyPr>
            <a:normAutofit/>
          </a:bodyPr>
          <a:lstStyle/>
          <a:p>
            <a:r>
              <a:rPr lang="ru-RU" i="1" dirty="0" smtClean="0"/>
              <a:t>Каждый имеет право на жизнь.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286388"/>
            <a:ext cx="5257792" cy="1214446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Ст.20 Конституции РФ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333</Words>
  <PresentationFormat>Экран (4:3)</PresentationFormat>
  <Paragraphs>50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Каждый год 12 декабря страна празднует один из главных праздников – День Конституции.</vt:lpstr>
      <vt:lpstr>Конституция РФ  не только регламентирует жизнь государства и общества, но и определяет статус государства и его граждан.</vt:lpstr>
      <vt:lpstr>Российская Федерация – Россия - есть демократическое федеративное правовое государство с республиканской формой правления.</vt:lpstr>
      <vt:lpstr>Носителем суверенитета и единственным источником власти в Российской Федерации является ее многонациональный народ.</vt:lpstr>
      <vt:lpstr>Государственную власть в Российской Федерации осуществляют Президент Российской Федерации, Федеральное собрание, Правительство Российской Федерации, суды Российской Федерации.</vt:lpstr>
      <vt:lpstr>Основные права и свободы человека неотчуждаемы и принадлежат каждому от рождения.</vt:lpstr>
      <vt:lpstr>Все равны перед законом и судом.</vt:lpstr>
      <vt:lpstr>Каждый имеет право на жизнь.</vt:lpstr>
      <vt:lpstr>Достоинство личности охраняется государством. Ничто не может быть основанием для его умаления.</vt:lpstr>
      <vt:lpstr>Каждый имеет право на свободу и личную неприкосновенность.</vt:lpstr>
      <vt:lpstr>Каждый вправе определять и указывать свою национальную принадлежность. Никто не может быть принужден к определению и указанию своей национальной принадлежности.</vt:lpstr>
      <vt:lpstr>Каждый имеет право на образование.</vt:lpstr>
      <vt:lpstr>В основном законе страны определены обязанности граждан.</vt:lpstr>
      <vt:lpstr>Каждый обязан сохранять природу и окружающую среду, бережно относиться к природным богатствам.</vt:lpstr>
      <vt:lpstr>Защита Отечества является долгом и обязанностью гражданина Российской Федерации.</vt:lpstr>
      <vt:lpstr>Мы, являясь гражданами РФ, проживаем в маленьком государстве - Красноярской санаторно-лесной школе. Мы обязаны чтить не только законы всей страны, но и устав школы, помня, что он реализует наши права!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</dc:creator>
  <cp:lastModifiedBy>Людмила</cp:lastModifiedBy>
  <cp:revision>10</cp:revision>
  <dcterms:created xsi:type="dcterms:W3CDTF">2014-11-08T04:34:56Z</dcterms:created>
  <dcterms:modified xsi:type="dcterms:W3CDTF">2014-11-08T07:02:23Z</dcterms:modified>
</cp:coreProperties>
</file>