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G:\ТЕХНОЛОГИЯ\технология учеба\технология учеба\хардангер\Новая папка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67867"/>
            <a:ext cx="8358246" cy="62686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G:\ТЕХНОЛОГИЯ\технология учеба\технология учеба\хардангер\Новая папка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12415"/>
            <a:ext cx="7929617" cy="6069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G:\ТЕХНОЛОГИЯ\технология учеба\технология учеба\хардангер\Новая папка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47511"/>
            <a:ext cx="8072494" cy="61089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G:\ТЕХНОЛОГИЯ\технология учеба\технология учеба\хардангер\Новая папка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3852" y="357166"/>
            <a:ext cx="8502990" cy="59507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G:\ТЕХНОЛОГИЯ\технология учеба\технология учеба\хардангер\Новая папка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692" y="428604"/>
            <a:ext cx="8455150" cy="59827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G:\ТЕХНОЛОГИЯ\технология учеба\технология учеба\хардангер\Новая папка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67868"/>
            <a:ext cx="8429684" cy="6322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klient</dc:creator>
  <cp:lastModifiedBy>klient</cp:lastModifiedBy>
  <cp:revision>2</cp:revision>
  <dcterms:created xsi:type="dcterms:W3CDTF">2014-11-30T12:18:57Z</dcterms:created>
  <dcterms:modified xsi:type="dcterms:W3CDTF">2014-11-30T12:50:02Z</dcterms:modified>
</cp:coreProperties>
</file>