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1" r:id="rId4"/>
    <p:sldId id="282" r:id="rId5"/>
    <p:sldId id="286" r:id="rId6"/>
    <p:sldId id="287" r:id="rId7"/>
    <p:sldId id="258" r:id="rId8"/>
    <p:sldId id="289" r:id="rId9"/>
    <p:sldId id="262" r:id="rId10"/>
    <p:sldId id="263" r:id="rId11"/>
    <p:sldId id="270" r:id="rId12"/>
    <p:sldId id="275" r:id="rId13"/>
    <p:sldId id="290" r:id="rId14"/>
    <p:sldId id="29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66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88" autoAdjust="0"/>
  </p:normalViewPr>
  <p:slideViewPr>
    <p:cSldViewPr>
      <p:cViewPr varScale="1">
        <p:scale>
          <a:sx n="101" d="100"/>
          <a:sy n="101" d="100"/>
        </p:scale>
        <p:origin x="-6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fotki.yandex.ru/users/a418623/view/676545/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fotki.yandex.ru/users/a418623/view/676549/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fotki.yandex.ru/users/a418623/view/676558/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fotki.yandex.ru/users/a418623/view/676537/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fotki.yandex.ru/users/a418623/view/676543/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fotki.yandex.ru/users/a418623/view/676541/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8cb18a273309t(1)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79512" y="954000"/>
            <a:ext cx="4743795" cy="59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5435600" y="1371600"/>
            <a:ext cx="2949575" cy="1828800"/>
          </a:xfrm>
        </p:spPr>
        <p:txBody>
          <a:bodyPr>
            <a:noAutofit/>
          </a:bodyPr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7200" b="1" i="1" dirty="0" smtClean="0">
                <a:solidFill>
                  <a:srgbClr val="FF0000"/>
                </a:solidFill>
                <a:effectLst/>
              </a:rPr>
            </a:br>
            <a:r>
              <a:rPr lang="ru-RU" sz="7200" i="1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7200" i="1" dirty="0" smtClean="0">
                <a:solidFill>
                  <a:srgbClr val="FF0000"/>
                </a:solidFill>
                <a:effectLst/>
              </a:rPr>
            </a:br>
            <a:r>
              <a:rPr lang="ru-RU" sz="7200" i="1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7200" i="1" dirty="0" smtClean="0">
                <a:solidFill>
                  <a:srgbClr val="FF0000"/>
                </a:solidFill>
                <a:effectLst/>
              </a:rPr>
            </a:br>
            <a:r>
              <a:rPr lang="ru-RU" sz="7200" i="1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7200" i="1" dirty="0" smtClean="0">
                <a:solidFill>
                  <a:srgbClr val="FF0000"/>
                </a:solidFill>
                <a:effectLst/>
              </a:rPr>
            </a:br>
            <a:r>
              <a:rPr lang="ru-RU" sz="7200" i="1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7200" i="1" dirty="0" smtClean="0">
                <a:solidFill>
                  <a:srgbClr val="FF0000"/>
                </a:solidFill>
                <a:effectLst/>
              </a:rPr>
            </a:br>
            <a:r>
              <a:rPr lang="ru-RU" sz="7200" i="1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7200" i="1" dirty="0" smtClean="0">
                <a:solidFill>
                  <a:srgbClr val="FF0000"/>
                </a:solidFill>
                <a:effectLst/>
              </a:rPr>
            </a:br>
            <a:r>
              <a:rPr lang="ru-RU" sz="7200" i="1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7200" i="1" dirty="0" smtClean="0">
                <a:solidFill>
                  <a:srgbClr val="FF0000"/>
                </a:solidFill>
                <a:effectLst/>
              </a:rPr>
            </a:br>
            <a:r>
              <a:rPr lang="ru-RU" sz="7200" i="1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7200" i="1" dirty="0" smtClean="0">
                <a:solidFill>
                  <a:srgbClr val="FF0000"/>
                </a:solidFill>
                <a:effectLst/>
              </a:rPr>
            </a:br>
            <a:endParaRPr lang="ru-RU" sz="7200" b="1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1484784"/>
            <a:ext cx="403244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+mj-lt"/>
              </a:rPr>
              <a:t>      </a:t>
            </a:r>
            <a:r>
              <a:rPr lang="ru-RU" sz="5400" b="1" dirty="0" smtClean="0">
                <a:solidFill>
                  <a:srgbClr val="C00000"/>
                </a:solidFill>
                <a:latin typeface="+mj-lt"/>
              </a:rPr>
              <a:t> МАМА 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+mj-lt"/>
              </a:rPr>
              <a:t>первое  слово,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+mj-lt"/>
              </a:rPr>
              <a:t>главное слово</a:t>
            </a:r>
            <a:r>
              <a:rPr lang="ru-RU" dirty="0" smtClean="0"/>
              <a:t>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в   каждой           судьбе…</a:t>
            </a:r>
            <a:endParaRPr lang="ru-RU" sz="40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836712"/>
            <a:ext cx="8607330" cy="122413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  </a:t>
            </a:r>
            <a:r>
              <a:rPr lang="ru-RU" sz="3600" dirty="0" smtClean="0">
                <a:solidFill>
                  <a:srgbClr val="002060"/>
                </a:solidFill>
              </a:rPr>
              <a:t>«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Лучшее    лекарство   в   мире –      поцелуй  мамы</a:t>
            </a:r>
            <a:r>
              <a:rPr lang="ru-RU" sz="3600" b="1" dirty="0" smtClean="0">
                <a:solidFill>
                  <a:srgbClr val="002060"/>
                </a:solidFill>
              </a:rPr>
              <a:t>». </a:t>
            </a:r>
            <a:r>
              <a:rPr lang="ru-RU" sz="3600" dirty="0" smtClean="0">
                <a:solidFill>
                  <a:srgbClr val="FF6600"/>
                </a:solidFill>
              </a:rPr>
              <a:t/>
            </a:r>
            <a:br>
              <a:rPr lang="ru-RU" sz="3600" dirty="0" smtClean="0">
                <a:solidFill>
                  <a:srgbClr val="FF6600"/>
                </a:solidFill>
              </a:rPr>
            </a:br>
            <a:endParaRPr lang="ru-RU" sz="3600" dirty="0">
              <a:solidFill>
                <a:srgbClr val="FF6600"/>
              </a:solidFill>
            </a:endParaRPr>
          </a:p>
        </p:txBody>
      </p:sp>
      <p:pic>
        <p:nvPicPr>
          <p:cNvPr id="4" name="Содержимое 4" descr="http://img-fotki.yandex.ru/get/4135/51314269.a71/0_a52c1_79a958a9_XL.jpg">
            <a:hlinkClick r:id="rId2" tgtFrame="_blank"/>
          </p:cNvPr>
          <p:cNvPicPr>
            <a:picLocks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971600" y="2060848"/>
            <a:ext cx="7128792" cy="4500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836712"/>
            <a:ext cx="8678198" cy="108012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Мамы знают, что  дети  нуждаются  в  заботе целый день…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http://img-fotki.yandex.ru/get/4126/51314269.a71/0_a52c5_cbe03c_XL.jpg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827584" y="1916832"/>
            <a:ext cx="7416824" cy="446449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908720"/>
            <a:ext cx="8390166" cy="108012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Малыш  зебры  дарит  маме  поцелуй. </a:t>
            </a:r>
          </a:p>
        </p:txBody>
      </p:sp>
      <p:pic>
        <p:nvPicPr>
          <p:cNvPr id="5" name="Содержимое 4" descr="http://img-fotki.yandex.ru/get/4125/51314269.a71/0_a52ce_eb3026cb_XL.jpg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44824"/>
            <a:ext cx="6120000" cy="4320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702624" cy="104244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/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/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Я  люблю  тебя, мамочка!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F:\Новая папка (2)\People_Children_Mother_and_daughter___Children_012815_29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259632" y="1700808"/>
            <a:ext cx="6382270" cy="4788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esktop\0001-001-Pust-vsegda-budet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овая папка (2)\414993-1185c74d0719f57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827584" y="908720"/>
            <a:ext cx="7200000" cy="5400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Новая папка (2)\dochkimateri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b="3215"/>
          <a:stretch>
            <a:fillRect/>
          </a:stretch>
        </p:blipFill>
        <p:spPr bwMode="auto">
          <a:xfrm>
            <a:off x="323528" y="980728"/>
            <a:ext cx="8536452" cy="5508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Новая папка (2)\7-Любимая-мам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827584" y="836712"/>
            <a:ext cx="7680000" cy="5760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Новая папка (2)\5e422bdcaa7711b2f18c041ab2920dd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10000"/>
          </a:blip>
          <a:srcRect l="5953" r="8323"/>
          <a:stretch>
            <a:fillRect/>
          </a:stretch>
        </p:blipFill>
        <p:spPr bwMode="auto">
          <a:xfrm>
            <a:off x="251520" y="1484784"/>
            <a:ext cx="5184576" cy="4032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F:\Новая папка (2)\1387901454_752284061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580112" y="1124744"/>
            <a:ext cx="3240000" cy="2160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C:\Users\1\Desktop\20071022104410944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580112" y="3861048"/>
            <a:ext cx="3195000" cy="2556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14884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   Маленьким  ребятам  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                    И  маленьким  зверятам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   Очень  мамочка  нужна!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                      Очень  мамочка  важна!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1\Desktop\post-9436-1309504852_thumb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67544" y="3284984"/>
            <a:ext cx="4277219" cy="2880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C:\Users\1\Desktop\photo-18018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436096" y="3140968"/>
            <a:ext cx="3113280" cy="3384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000108"/>
            <a:ext cx="7198568" cy="7007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j-lt"/>
              </a:rPr>
              <a:t>   Дарите   мамам   объятия… </a:t>
            </a:r>
            <a:endParaRPr lang="ru-RU" sz="4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Содержимое 4" descr="http://img-fotki.yandex.ru/get/5644/51314269.a70/0_a52b9_c662c5b3_XL.jpg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259632" y="1844824"/>
            <a:ext cx="6264696" cy="4680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img-fotki.yandex.ru/get/5636/51314269.a71/0_a52bf_4a808d60_XL.jpg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187624" y="1628800"/>
            <a:ext cx="6552728" cy="4680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9552" y="908720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Мама – кошка  обнимает  своих  котят.</a:t>
            </a:r>
            <a:endParaRPr lang="ru-RU" sz="32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764704"/>
            <a:ext cx="8319298" cy="1008112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2400" dirty="0" smtClean="0">
              <a:solidFill>
                <a:srgbClr val="CC6600"/>
              </a:solidFill>
            </a:endParaRPr>
          </a:p>
          <a:p>
            <a:pPr algn="ctr"/>
            <a:r>
              <a:rPr lang="ru-RU" sz="12800" b="1" dirty="0" smtClean="0">
                <a:solidFill>
                  <a:srgbClr val="002060"/>
                </a:solidFill>
                <a:latin typeface="+mj-lt"/>
              </a:rPr>
              <a:t>Детёныш   Амурского   тигра   со   своей   мамой.</a:t>
            </a:r>
          </a:p>
          <a:p>
            <a:pPr algn="ctr"/>
            <a:r>
              <a:rPr lang="ru-RU" sz="9800" dirty="0" smtClean="0">
                <a:latin typeface="+mj-lt"/>
              </a:rPr>
              <a:t/>
            </a:r>
            <a:br>
              <a:rPr lang="ru-RU" sz="9800" dirty="0" smtClean="0">
                <a:latin typeface="+mj-lt"/>
              </a:rPr>
            </a:br>
            <a:endParaRPr lang="ru-RU" sz="9800" dirty="0">
              <a:latin typeface="+mj-lt"/>
            </a:endParaRPr>
          </a:p>
        </p:txBody>
      </p:sp>
      <p:pic>
        <p:nvPicPr>
          <p:cNvPr id="5" name="Содержимое 4" descr="http://img-fotki.yandex.ru/get/6447/51314269.a71/0_a52bd_f8238c8b_XL.jpg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043608" y="1916832"/>
            <a:ext cx="6912768" cy="4392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214</TotalTime>
  <Words>60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       </vt:lpstr>
      <vt:lpstr>Слайд 2</vt:lpstr>
      <vt:lpstr>Слайд 3</vt:lpstr>
      <vt:lpstr>Слайд 4</vt:lpstr>
      <vt:lpstr>Слайд 5</vt:lpstr>
      <vt:lpstr>    Маленьким  ребятам                         И  маленьким  зверятам     Очень  мамочка  нужна!                        Очень  мамочка  важна!</vt:lpstr>
      <vt:lpstr>Слайд 7</vt:lpstr>
      <vt:lpstr>Слайд 8</vt:lpstr>
      <vt:lpstr>Слайд 9</vt:lpstr>
      <vt:lpstr>Слайд 10</vt:lpstr>
      <vt:lpstr>Слайд 11</vt:lpstr>
      <vt:lpstr>Слайд 12</vt:lpstr>
      <vt:lpstr>  Я  люблю  тебя, мамочка!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МАМЫ  и  ДЕТЁНЫШИ</dc:title>
  <dc:creator>Антон</dc:creator>
  <cp:lastModifiedBy>Nyrkov</cp:lastModifiedBy>
  <cp:revision>27</cp:revision>
  <dcterms:created xsi:type="dcterms:W3CDTF">2013-10-29T07:04:44Z</dcterms:created>
  <dcterms:modified xsi:type="dcterms:W3CDTF">2014-12-08T03:56:09Z</dcterms:modified>
</cp:coreProperties>
</file>