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7" r:id="rId4"/>
    <p:sldId id="281" r:id="rId5"/>
    <p:sldId id="261" r:id="rId6"/>
    <p:sldId id="262" r:id="rId7"/>
    <p:sldId id="264" r:id="rId8"/>
    <p:sldId id="260" r:id="rId9"/>
    <p:sldId id="280" r:id="rId10"/>
    <p:sldId id="265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3300"/>
    <a:srgbClr val="006699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77" autoAdjust="0"/>
    <p:restoredTop sz="9466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86;&#1090;&#1082;&#1088;&#1099;&#1090;&#1086;&#1077;%20&#1079;&#1072;&#1085;&#1103;&#1090;&#1080;&#1077;%20&#1089;%20&#1087;&#1088;&#1080;&#1079;&#1077;&#1085;&#1090;&#1072;&#1094;&#1080;&#1077;&#1081;%20&#1076;&#1083;&#1103;%20&#1082;&#1086;&#1085;&#1082;&#1091;&#1088;&#1089;&#1072;%202010%20&#1075;&#1086;&#1076;\&#1060;&#1080;&#1083;&#1100;&#1084;.wmv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86;&#1090;&#1082;&#1088;&#1099;&#1090;&#1086;&#1077;%20&#1079;&#1072;&#1085;&#1103;&#1090;&#1080;&#1077;%20&#1089;%20&#1087;&#1088;&#1080;&#1079;&#1077;&#1085;&#1090;&#1072;&#1094;&#1080;&#1077;&#1081;%20&#1076;&#1083;&#1103;%20&#1082;&#1086;&#1085;&#1082;&#1091;&#1088;&#1089;&#1072;%202010%20&#1075;&#1086;&#1076;\&#1060;&#1080;&#1083;&#1100;&#1084;_0002.wmv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86;&#1090;&#1082;&#1088;&#1099;&#1090;&#1086;&#1077;%20&#1079;&#1072;&#1085;&#1103;&#1090;&#1080;&#1077;%20&#1089;%20&#1087;&#1088;&#1080;&#1079;&#1077;&#1085;&#1090;&#1072;&#1094;&#1080;&#1077;&#1081;%20&#1076;&#1083;&#1103;%20&#1082;&#1086;&#1085;&#1082;&#1091;&#1088;&#1089;&#1072;%202010%20&#1075;&#1086;&#1076;\&#1060;&#1080;&#1083;&#1100;&#1084;_0003.wmv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86;&#1090;&#1082;&#1088;&#1099;&#1090;&#1086;&#1077;%20&#1079;&#1072;&#1085;&#1103;&#1090;&#1080;&#1077;%20&#1089;%20&#1087;&#1088;&#1080;&#1079;&#1077;&#1085;&#1090;&#1072;&#1094;&#1080;&#1077;&#1081;%20&#1076;&#1083;&#1103;%20&#1082;&#1086;&#1085;&#1082;&#1091;&#1088;&#1089;&#1072;%202010%20&#1075;&#1086;&#1076;\&#1060;&#1080;&#1083;&#1100;&#1084;_0005.wmv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928826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Совместный просмотр фильма «Чучело», режиссер Р.Быков с учащимися 7 А класса.</a:t>
            </a:r>
          </a:p>
        </p:txBody>
      </p:sp>
      <p:pic>
        <p:nvPicPr>
          <p:cNvPr id="1026" name="Picture 2" descr="C:\Users\user\Desktop\2013-12-18 просмотр фильма\просмотр фильма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\Desktop\2013-12-18 просмотр фильма\просмотр фильма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5" y="3253570"/>
            <a:ext cx="3853432" cy="2890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user\Desktop\2013-12-18 просмотр фильма\просмотр фильма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857628"/>
            <a:ext cx="3752871" cy="2814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57290" y="107154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Фильм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4415" y="1358728"/>
            <a:ext cx="6143667" cy="479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57290" y="107154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214422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i="1" dirty="0" smtClean="0"/>
              <a:t> </a:t>
            </a:r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8082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Фильм_000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 bwMode="auto">
          <a:xfrm>
            <a:off x="1428728" y="1269861"/>
            <a:ext cx="6286544" cy="483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57290" y="107154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214422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i="1" dirty="0" smtClean="0"/>
              <a:t> </a:t>
            </a:r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8082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Фильм_000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7290" y="1225412"/>
            <a:ext cx="6410356" cy="4931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57290" y="107154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857232"/>
            <a:ext cx="8443914" cy="1285884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Был ли коллектив в шестом классе?</a:t>
            </a:r>
          </a:p>
          <a:p>
            <a:pPr algn="ctr">
              <a:buNone/>
            </a:pP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8082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2428868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определяет коллектив </a:t>
            </a:r>
          </a:p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в чём его сила?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4286256"/>
            <a:ext cx="777937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Бойкот Лене – это проявление </a:t>
            </a:r>
          </a:p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зрелости коллектива </a:t>
            </a:r>
          </a:p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или влияние сильной личности?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57290" y="107154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500042"/>
            <a:ext cx="8443914" cy="1928826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ЛЕНКА  И  ЕЁ  ДЕДУШКА ВСЁ-ТАКИ СМОГЛИ ИЗМЕНИТЬ РЕБЯТ!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8082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2428868"/>
            <a:ext cx="8286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«И тоска, такая отчаянная тоска по человеческой чистоте, по бескорыстной храбрости и благородству всё сильнее и сильнее захватывала их сердца и требовала выхода. Потому что терпеть больше не было сил. Рыжий вдруг встал, подошёл к доске и крупными печатными неровными  буквами, спешащими в разные стороны, написал: «Чучело, прости нас!» </a:t>
            </a: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358082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Фильм_000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 bwMode="auto">
          <a:xfrm>
            <a:off x="1571604" y="1428736"/>
            <a:ext cx="6378780" cy="490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42852"/>
            <a:ext cx="8515384" cy="2714644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Фильм «Чучело»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режиссер Ролан Быков.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главных ролях: Кристина Орбакайте, Юрий Никулин</a:t>
            </a:r>
          </a:p>
          <a:p>
            <a:pPr algn="ctr">
              <a:buNone/>
            </a:pP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8082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user\Desktop\1884865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00372"/>
            <a:ext cx="2651506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user\Desktop\dk91hren4lmg4ei4h01o8g0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000372"/>
            <a:ext cx="244398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57224" y="428604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Классик  детской литературы </a:t>
            </a:r>
          </a:p>
          <a:p>
            <a:pPr algn="ctr"/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Карпович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Железников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novostiliteratury.ru/wp-content/uploads/2011/08/%D0%96%D0%B5%D0%BB%D0%B5%D0%B7%D0%BD%D0%B8%D0%BA%D0%BE%D0%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4143404" cy="3314724"/>
          </a:xfrm>
          <a:prstGeom prst="rect">
            <a:avLst/>
          </a:prstGeom>
          <a:noFill/>
        </p:spPr>
      </p:pic>
      <p:pic>
        <p:nvPicPr>
          <p:cNvPr id="1028" name="Picture 4" descr="http://ibooks.su/uploads/posts/2012-11/1352901282_vladimir_karpovich_zheleznikov_chuchelo_audioknig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7984" y="1571612"/>
            <a:ext cx="2286016" cy="2087712"/>
          </a:xfrm>
          <a:prstGeom prst="rect">
            <a:avLst/>
          </a:prstGeom>
          <a:noFill/>
        </p:spPr>
      </p:pic>
      <p:pic>
        <p:nvPicPr>
          <p:cNvPr id="1030" name="Picture 6" descr="http://literatura.by/covers/c3eb5fa4-92b5-4a90-91d1-2753f41d58b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928802"/>
            <a:ext cx="1905000" cy="2667000"/>
          </a:xfrm>
          <a:prstGeom prst="rect">
            <a:avLst/>
          </a:prstGeom>
          <a:noFill/>
        </p:spPr>
      </p:pic>
      <p:pic>
        <p:nvPicPr>
          <p:cNvPr id="2050" name="Picture 2" descr="C:\Users\user\Desktop\6950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357562"/>
            <a:ext cx="1534104" cy="2357454"/>
          </a:xfrm>
          <a:prstGeom prst="rect">
            <a:avLst/>
          </a:prstGeom>
          <a:noFill/>
        </p:spPr>
      </p:pic>
      <p:pic>
        <p:nvPicPr>
          <p:cNvPr id="2051" name="Picture 3" descr="C:\Users\user\Desktop\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4143380"/>
            <a:ext cx="1549384" cy="2446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57224" y="428604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928670"/>
            <a:ext cx="6118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ДАВАЙТЕ  ЗАПОМНИМ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071678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Известная детская писательница Мария </a:t>
            </a:r>
            <a:r>
              <a:rPr lang="ru-RU" sz="3600" b="1" dirty="0" err="1" smtClean="0"/>
              <a:t>Прилежаева</a:t>
            </a:r>
            <a:r>
              <a:rPr lang="ru-RU" sz="3600" b="1" dirty="0" smtClean="0"/>
              <a:t> сказала однажды: </a:t>
            </a:r>
            <a:r>
              <a:rPr lang="ru-RU" sz="3600" b="1" i="1" dirty="0" smtClean="0">
                <a:solidFill>
                  <a:srgbClr val="000099"/>
                </a:solidFill>
              </a:rPr>
              <a:t>«Человек рождается для добрых дел</a:t>
            </a:r>
            <a:r>
              <a:rPr lang="ru-RU" sz="3600" b="1" dirty="0" smtClean="0">
                <a:solidFill>
                  <a:srgbClr val="000099"/>
                </a:solidFill>
              </a:rPr>
              <a:t>, </a:t>
            </a:r>
            <a:r>
              <a:rPr lang="ru-RU" sz="3600" b="1" i="1" dirty="0" smtClean="0">
                <a:solidFill>
                  <a:srgbClr val="000099"/>
                </a:solidFill>
              </a:rPr>
              <a:t>и носителями добрых дел являются дети».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57224" y="428604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928670"/>
            <a:ext cx="6118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ДАВАЙТЕ  ЗАПОМНИМ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07167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000240"/>
            <a:ext cx="7358114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/>
              <a:t>«Помни, ты не один на свете, кроме тебя, есть и другие люди; они нуждаются в твоей доброте, понимании, мужестве, твоей защите»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i="1" dirty="0" smtClean="0"/>
              <a:t>           Лев Кассиль, 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i="1" dirty="0" smtClean="0"/>
              <a:t>      русский писатель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071546"/>
            <a:ext cx="7643866" cy="292895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Советовали бы вы своим сверстникам посмотреть фильм «Чучело»? </a:t>
            </a:r>
            <a:endParaRPr lang="ru-RU" sz="4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357694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6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4357694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6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071546"/>
            <a:ext cx="7643866" cy="292895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Советовали бы вы своим сверстникам посмотреть фильм «Чучело»? </a:t>
            </a:r>
            <a:endParaRPr lang="ru-RU" sz="4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357694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6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4357694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6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42910" y="1571612"/>
            <a:ext cx="8229600" cy="1654164"/>
          </a:xfrm>
        </p:spPr>
        <p:txBody>
          <a:bodyPr/>
          <a:lstStyle/>
          <a:p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«Человек рождается </a:t>
            </a:r>
            <a:b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добрых дел»</a:t>
            </a:r>
          </a:p>
        </p:txBody>
      </p:sp>
      <p:pic>
        <p:nvPicPr>
          <p:cNvPr id="9220" name="Picture 4" descr="C:\Users\user\Desktop\85729339_motivator26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000504"/>
            <a:ext cx="3525857" cy="2287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654164"/>
          </a:xfrm>
        </p:spPr>
        <p:txBody>
          <a:bodyPr/>
          <a:lstStyle/>
          <a:p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Фильм «Чучело», режиссер Р.Быков</a:t>
            </a: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2317733" cy="3368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user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357430"/>
            <a:ext cx="3476626" cy="2043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user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071942"/>
            <a:ext cx="207440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user\Desktop\291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0761" y="2214554"/>
            <a:ext cx="289323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user\Desktop\5d3f1f1-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214818"/>
            <a:ext cx="2498444" cy="240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Users\user\Desktop\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7" y="4429132"/>
            <a:ext cx="2952771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368412"/>
          </a:xfrm>
        </p:spPr>
        <p:txBody>
          <a:bodyPr/>
          <a:lstStyle/>
          <a:p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Расшифруйте понятия, </a:t>
            </a:r>
            <a:b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такое…….</a:t>
            </a: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7572428" cy="364333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ДОБРО --…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ДОБРОТА -- …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МИЛОСЕРДИЕ --…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3214710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« Можно презреть, наказать, </a:t>
            </a:r>
            <a:b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но мучить нехорошо, стыдно.</a:t>
            </a:r>
            <a:b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ожесточает человека. </a:t>
            </a:r>
            <a:b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Надо быть милосердным.»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1265840867_1243438241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0126" y="3571876"/>
            <a:ext cx="5444301" cy="2584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4714908" cy="4071966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ДОБРО -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ДОБРОТА-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МИЛОСЕРДИЕ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1802" y="1285860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ЗЛО</a:t>
            </a:r>
            <a:endParaRPr lang="ru-RU" sz="40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2000240"/>
            <a:ext cx="1917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ЗЛОБА</a:t>
            </a:r>
            <a:endParaRPr lang="ru-RU" sz="40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2786058"/>
            <a:ext cx="395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ЖЕСТОКОСТЬ</a:t>
            </a:r>
            <a:endParaRPr lang="ru-RU" sz="40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3214686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Мои рисунки\691459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929066"/>
            <a:ext cx="3179703" cy="2744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ГЛАВНЫЕ ПРОБЛЕМЫ фильма «ЧУЧЕЛО»</a:t>
            </a:r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6929486" cy="714379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Борьба между добром и злом</a:t>
            </a:r>
          </a:p>
          <a:p>
            <a:pPr eaLnBrk="1" hangingPunct="1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143248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Бесчеловечное отношение к людям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4071942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Жестокость  подростков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857760"/>
            <a:ext cx="3680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Предательство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build="p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57290" y="107154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828668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КОМ ЭТО?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214422"/>
            <a:ext cx="5143536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i="1" dirty="0" smtClean="0"/>
              <a:t>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*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ощупью выбирала путь в жизни, но как безошибочно.</a:t>
            </a:r>
          </a:p>
          <a:p>
            <a:pPr>
              <a:lnSpc>
                <a:spcPct val="90000"/>
              </a:lnSpc>
              <a:buNone/>
            </a:pPr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3786190"/>
            <a:ext cx="62151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*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Сердце горит, голова 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горит, требует мести, 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поступки 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достойнейшие.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58082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2" descr="D:\Мои рисунки\9267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628" y="1142984"/>
            <a:ext cx="39658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0" grpId="0"/>
    </p:bldLst>
  </p:timing>
</p:sld>
</file>

<file path=ppt/theme/theme1.xml><?xml version="1.0" encoding="utf-8"?>
<a:theme xmlns:a="http://schemas.openxmlformats.org/drawingml/2006/main" name="Osenniy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Osenniy</Template>
  <TotalTime>563</TotalTime>
  <Words>313</Words>
  <Application>Microsoft Office PowerPoint</Application>
  <PresentationFormat>Экран (4:3)</PresentationFormat>
  <Paragraphs>52</Paragraphs>
  <Slides>20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Osenniy</vt:lpstr>
      <vt:lpstr>Совместный просмотр фильма «Чучело», режиссер Р.Быков с учащимися 7 А класса.</vt:lpstr>
      <vt:lpstr>Советовали бы вы своим сверстникам посмотреть фильм «Чучело»? </vt:lpstr>
      <vt:lpstr>«Человек рождается  для добрых дел»</vt:lpstr>
      <vt:lpstr>Фильм «Чучело», режиссер Р.Быков</vt:lpstr>
      <vt:lpstr>Расшифруйте понятия,  что такое…….</vt:lpstr>
      <vt:lpstr>  « Можно презреть, наказать,          но мучить нехорошо, стыдно. Это ожесточает человека.      Надо быть милосердным.»   </vt:lpstr>
      <vt:lpstr>Слайд 7</vt:lpstr>
      <vt:lpstr>ГЛАВНЫЕ ПРОБЛЕМЫ фильма «ЧУЧЕЛО»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Советовали бы вы своим сверстникам посмотреть фильм «Чучело»?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«Человек рождается  для добрых дел»</dc:title>
  <dc:subject>Шаблон для презентаций PowerPoint</dc:subject>
  <dc:creator>user</dc:creator>
  <dc:description>Презентации по культуре и искусству, шаблоны PowerPoint http://freeppt.ru/</dc:description>
  <cp:lastModifiedBy>user</cp:lastModifiedBy>
  <cp:revision>59</cp:revision>
  <dcterms:created xsi:type="dcterms:W3CDTF">2013-12-05T15:07:33Z</dcterms:created>
  <dcterms:modified xsi:type="dcterms:W3CDTF">2013-12-22T05:29:35Z</dcterms:modified>
</cp:coreProperties>
</file>