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8" r:id="rId2"/>
    <p:sldId id="262" r:id="rId3"/>
    <p:sldId id="263" r:id="rId4"/>
    <p:sldId id="335" r:id="rId5"/>
    <p:sldId id="338" r:id="rId6"/>
    <p:sldId id="329" r:id="rId7"/>
    <p:sldId id="343" r:id="rId8"/>
    <p:sldId id="309" r:id="rId9"/>
    <p:sldId id="328" r:id="rId10"/>
    <p:sldId id="313" r:id="rId11"/>
    <p:sldId id="284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8A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77" autoAdjust="0"/>
    <p:restoredTop sz="95087" autoAdjust="0"/>
  </p:normalViewPr>
  <p:slideViewPr>
    <p:cSldViewPr>
      <p:cViewPr varScale="1">
        <p:scale>
          <a:sx n="70" d="100"/>
          <a:sy n="70" d="100"/>
        </p:scale>
        <p:origin x="78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842016-79D9-457E-B8F9-DADBFF827FB7}" type="doc">
      <dgm:prSet loTypeId="urn:microsoft.com/office/officeart/2005/8/layout/hierarchy6" loCatId="hierarchy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12DEA19-EF81-4E0C-90F6-1A658308169B}">
      <dgm:prSet phldrT="[Текст]" custT="1"/>
      <dgm:spPr>
        <a:solidFill>
          <a:schemeClr val="accent6">
            <a:hueOff val="0"/>
            <a:satOff val="0"/>
            <a:lumOff val="0"/>
            <a:alpha val="5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Цели повторения</a:t>
          </a:r>
          <a:endParaRPr lang="ru-RU" sz="2000" b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A4BCBEC-CC6F-4DBC-83B0-95AD43ADF016}" type="parTrans" cxnId="{21F60AC4-AF01-4BFB-84F4-E34F754C8F59}">
      <dgm:prSet/>
      <dgm:spPr/>
      <dgm:t>
        <a:bodyPr/>
        <a:lstStyle/>
        <a:p>
          <a:endParaRPr lang="ru-RU" sz="3600">
            <a:latin typeface="Times New Roman" pitchFamily="18" charset="0"/>
            <a:cs typeface="Times New Roman" pitchFamily="18" charset="0"/>
          </a:endParaRPr>
        </a:p>
      </dgm:t>
    </dgm:pt>
    <dgm:pt modelId="{CB9361CF-6F1E-489A-94BF-B4654B5B82C1}" type="sibTrans" cxnId="{21F60AC4-AF01-4BFB-84F4-E34F754C8F59}">
      <dgm:prSet/>
      <dgm:spPr/>
      <dgm:t>
        <a:bodyPr/>
        <a:lstStyle/>
        <a:p>
          <a:endParaRPr lang="ru-RU"/>
        </a:p>
      </dgm:t>
    </dgm:pt>
    <dgm:pt modelId="{2C1FB343-AA6B-4EFE-9D89-0C5522B5372F}">
      <dgm:prSet phldrT="[Текст]" custT="1"/>
      <dgm:spPr/>
      <dgm:t>
        <a:bodyPr/>
        <a:lstStyle/>
        <a:p>
          <a:pPr algn="l">
            <a:spcAft>
              <a:spcPts val="0"/>
            </a:spcAft>
          </a:pP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- установление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внутрипредметных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 связей;</a:t>
          </a:r>
        </a:p>
        <a:p>
          <a:pPr algn="l">
            <a:spcAft>
              <a:spcPts val="0"/>
            </a:spcAft>
          </a:pP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- обогащение памяти;</a:t>
          </a:r>
        </a:p>
        <a:p>
          <a:pPr algn="l">
            <a:spcAft>
              <a:spcPts val="0"/>
            </a:spcAft>
          </a:pP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- систематизация знаний;</a:t>
          </a:r>
        </a:p>
        <a:p>
          <a:pPr algn="l">
            <a:spcAft>
              <a:spcPts val="0"/>
            </a:spcAft>
          </a:pP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- повышение организованности в учении;</a:t>
          </a:r>
        </a:p>
        <a:p>
          <a:pPr algn="l">
            <a:spcAft>
              <a:spcPts val="0"/>
            </a:spcAft>
          </a:pP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- расширение кругозора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97050435-4D35-423F-B75F-ECBF8CAAA71B}" type="parTrans" cxnId="{EB4979CA-F7A0-4FB2-9B49-E758E720D8E2}">
      <dgm:prSet/>
      <dgm:spPr/>
      <dgm:t>
        <a:bodyPr/>
        <a:lstStyle/>
        <a:p>
          <a:endParaRPr lang="ru-RU" sz="3600">
            <a:latin typeface="Times New Roman" pitchFamily="18" charset="0"/>
            <a:cs typeface="Times New Roman" pitchFamily="18" charset="0"/>
          </a:endParaRPr>
        </a:p>
      </dgm:t>
    </dgm:pt>
    <dgm:pt modelId="{FC90D29D-1279-4E4C-9135-E6B59756029F}" type="sibTrans" cxnId="{EB4979CA-F7A0-4FB2-9B49-E758E720D8E2}">
      <dgm:prSet/>
      <dgm:spPr/>
      <dgm:t>
        <a:bodyPr/>
        <a:lstStyle/>
        <a:p>
          <a:endParaRPr lang="ru-RU"/>
        </a:p>
      </dgm:t>
    </dgm:pt>
    <dgm:pt modelId="{00F39070-DEC0-4881-B4DD-69C0E91F926E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Требования к повторению</a:t>
          </a:r>
          <a:endParaRPr lang="ru-RU" sz="24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89C3EE9-3F9C-49A6-B110-B3BFE730013C}" type="parTrans" cxnId="{6E8485AB-E0A5-4DBA-9652-626078D42F3D}">
      <dgm:prSet/>
      <dgm:spPr/>
      <dgm:t>
        <a:bodyPr/>
        <a:lstStyle/>
        <a:p>
          <a:endParaRPr lang="ru-RU" sz="3600">
            <a:latin typeface="Times New Roman" pitchFamily="18" charset="0"/>
            <a:cs typeface="Times New Roman" pitchFamily="18" charset="0"/>
          </a:endParaRPr>
        </a:p>
      </dgm:t>
    </dgm:pt>
    <dgm:pt modelId="{A3080862-02BB-4AEF-8CF0-C6BB6A1DA6D8}" type="sibTrans" cxnId="{6E8485AB-E0A5-4DBA-9652-626078D42F3D}">
      <dgm:prSet/>
      <dgm:spPr/>
      <dgm:t>
        <a:bodyPr/>
        <a:lstStyle/>
        <a:p>
          <a:endParaRPr lang="ru-RU"/>
        </a:p>
      </dgm:t>
    </dgm:pt>
    <dgm:pt modelId="{09E42785-43A9-43E1-9ED6-D48CE70075C0}">
      <dgm:prSet custT="1"/>
      <dgm:spPr>
        <a:solidFill>
          <a:schemeClr val="accent6">
            <a:hueOff val="0"/>
            <a:satOff val="0"/>
            <a:lumOff val="0"/>
            <a:alpha val="5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Формы повторения</a:t>
          </a:r>
          <a:endParaRPr lang="ru-RU" sz="2000" b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61376B0-AF0F-4004-B8B6-86FC60FA487E}" type="parTrans" cxnId="{9672455E-0D50-43BB-A88E-631E60A5B830}">
      <dgm:prSet/>
      <dgm:spPr/>
      <dgm:t>
        <a:bodyPr/>
        <a:lstStyle/>
        <a:p>
          <a:endParaRPr lang="ru-RU" sz="3600">
            <a:latin typeface="Times New Roman" pitchFamily="18" charset="0"/>
            <a:cs typeface="Times New Roman" pitchFamily="18" charset="0"/>
          </a:endParaRPr>
        </a:p>
      </dgm:t>
    </dgm:pt>
    <dgm:pt modelId="{AF8CE4EA-B2C7-4733-88EA-7067D069BEC6}" type="sibTrans" cxnId="{9672455E-0D50-43BB-A88E-631E60A5B830}">
      <dgm:prSet/>
      <dgm:spPr/>
      <dgm:t>
        <a:bodyPr/>
        <a:lstStyle/>
        <a:p>
          <a:endParaRPr lang="ru-RU"/>
        </a:p>
      </dgm:t>
    </dgm:pt>
    <dgm:pt modelId="{BE842225-884F-421D-AD6B-A8E6194AA62A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Письменный опрос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840C9BDE-CEEB-4CA7-AF24-FF85A966D1ED}" type="parTrans" cxnId="{FD4FFA8E-5423-412D-BA61-73EB9988845C}">
      <dgm:prSet/>
      <dgm:spPr/>
      <dgm:t>
        <a:bodyPr/>
        <a:lstStyle/>
        <a:p>
          <a:endParaRPr lang="ru-RU" sz="3600">
            <a:latin typeface="Times New Roman" pitchFamily="18" charset="0"/>
            <a:cs typeface="Times New Roman" pitchFamily="18" charset="0"/>
          </a:endParaRPr>
        </a:p>
      </dgm:t>
    </dgm:pt>
    <dgm:pt modelId="{C0334C7A-C6ED-4C6A-A2D5-1124C8D8489D}" type="sibTrans" cxnId="{FD4FFA8E-5423-412D-BA61-73EB9988845C}">
      <dgm:prSet/>
      <dgm:spPr/>
      <dgm:t>
        <a:bodyPr/>
        <a:lstStyle/>
        <a:p>
          <a:endParaRPr lang="ru-RU"/>
        </a:p>
      </dgm:t>
    </dgm:pt>
    <dgm:pt modelId="{1CEC2B5D-1C75-4311-AFAD-8F3B09D8D9FE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Устный опрос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180B4637-1545-476B-8D20-8F5D4EC4A880}" type="parTrans" cxnId="{0F4C6C08-2324-4FE1-A4EF-30C524B78BFD}">
      <dgm:prSet/>
      <dgm:spPr/>
      <dgm:t>
        <a:bodyPr/>
        <a:lstStyle/>
        <a:p>
          <a:endParaRPr lang="ru-RU" sz="3600">
            <a:latin typeface="Times New Roman" pitchFamily="18" charset="0"/>
            <a:cs typeface="Times New Roman" pitchFamily="18" charset="0"/>
          </a:endParaRPr>
        </a:p>
      </dgm:t>
    </dgm:pt>
    <dgm:pt modelId="{60D68BD4-3814-4D5A-935E-D24DF4F51E41}" type="sibTrans" cxnId="{0F4C6C08-2324-4FE1-A4EF-30C524B78BFD}">
      <dgm:prSet/>
      <dgm:spPr/>
      <dgm:t>
        <a:bodyPr/>
        <a:lstStyle/>
        <a:p>
          <a:endParaRPr lang="ru-RU"/>
        </a:p>
      </dgm:t>
    </dgm:pt>
    <dgm:pt modelId="{F072A003-F337-4F33-B352-191B033FA3DA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Вопросы, задачи, задания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629E63DC-89CA-4E13-9A73-040251BDCEE9}" type="parTrans" cxnId="{E81D57EE-242C-4C67-9589-D9B6D54E2192}">
      <dgm:prSet/>
      <dgm:spPr/>
      <dgm:t>
        <a:bodyPr/>
        <a:lstStyle/>
        <a:p>
          <a:endParaRPr lang="ru-RU" sz="3600">
            <a:latin typeface="Times New Roman" pitchFamily="18" charset="0"/>
            <a:cs typeface="Times New Roman" pitchFamily="18" charset="0"/>
          </a:endParaRPr>
        </a:p>
      </dgm:t>
    </dgm:pt>
    <dgm:pt modelId="{52A85099-139B-48FA-AC88-6A89DA916884}" type="sibTrans" cxnId="{E81D57EE-242C-4C67-9589-D9B6D54E2192}">
      <dgm:prSet/>
      <dgm:spPr/>
      <dgm:t>
        <a:bodyPr/>
        <a:lstStyle/>
        <a:p>
          <a:endParaRPr lang="ru-RU"/>
        </a:p>
      </dgm:t>
    </dgm:pt>
    <dgm:pt modelId="{9B5C8ADF-F731-4E2A-A658-3630ADEAD1DD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Творческие задания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BF6AB06D-4696-45B5-B6C4-800D81E949B5}" type="parTrans" cxnId="{9EB17E63-4703-40B0-AF37-B8146DB63D8B}">
      <dgm:prSet/>
      <dgm:spPr/>
      <dgm:t>
        <a:bodyPr/>
        <a:lstStyle/>
        <a:p>
          <a:endParaRPr lang="ru-RU" sz="3600">
            <a:latin typeface="Times New Roman" pitchFamily="18" charset="0"/>
            <a:cs typeface="Times New Roman" pitchFamily="18" charset="0"/>
          </a:endParaRPr>
        </a:p>
      </dgm:t>
    </dgm:pt>
    <dgm:pt modelId="{6B4886D1-1090-431D-8693-0FDAAEC52AFB}" type="sibTrans" cxnId="{9EB17E63-4703-40B0-AF37-B8146DB63D8B}">
      <dgm:prSet/>
      <dgm:spPr/>
      <dgm:t>
        <a:bodyPr/>
        <a:lstStyle/>
        <a:p>
          <a:endParaRPr lang="ru-RU"/>
        </a:p>
      </dgm:t>
    </dgm:pt>
    <dgm:pt modelId="{DA8234B9-539F-4246-B12A-630081607BC1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Разноуровневые задачи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3373BD17-B549-4332-81AA-906E854C091F}" type="parTrans" cxnId="{716D36B0-C597-4183-89B9-69E5C9967532}">
      <dgm:prSet/>
      <dgm:spPr/>
      <dgm:t>
        <a:bodyPr/>
        <a:lstStyle/>
        <a:p>
          <a:endParaRPr lang="ru-RU" sz="3600">
            <a:latin typeface="Times New Roman" pitchFamily="18" charset="0"/>
            <a:cs typeface="Times New Roman" pitchFamily="18" charset="0"/>
          </a:endParaRPr>
        </a:p>
      </dgm:t>
    </dgm:pt>
    <dgm:pt modelId="{DA0356A2-2B9F-4308-B6A7-829B75A1EC31}" type="sibTrans" cxnId="{716D36B0-C597-4183-89B9-69E5C9967532}">
      <dgm:prSet/>
      <dgm:spPr/>
      <dgm:t>
        <a:bodyPr/>
        <a:lstStyle/>
        <a:p>
          <a:endParaRPr lang="ru-RU"/>
        </a:p>
      </dgm:t>
    </dgm:pt>
    <dgm:pt modelId="{E6BDC352-8B6D-4F87-A880-4B647BC16C6A}" type="pres">
      <dgm:prSet presAssocID="{BA842016-79D9-457E-B8F9-DADBFF827FB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4CF878-58DA-4DED-9A12-BDF14B9EDD52}" type="pres">
      <dgm:prSet presAssocID="{BA842016-79D9-457E-B8F9-DADBFF827FB7}" presName="hierFlow" presStyleCnt="0"/>
      <dgm:spPr/>
    </dgm:pt>
    <dgm:pt modelId="{7E8B675E-34B3-4D1C-B968-96049BD54F31}" type="pres">
      <dgm:prSet presAssocID="{BA842016-79D9-457E-B8F9-DADBFF827FB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0A62032-07AE-4F20-A3EF-BE208D8A4BA9}" type="pres">
      <dgm:prSet presAssocID="{00F39070-DEC0-4881-B4DD-69C0E91F926E}" presName="Name14" presStyleCnt="0"/>
      <dgm:spPr/>
    </dgm:pt>
    <dgm:pt modelId="{21DE83D8-4AFD-4C60-A58E-80FA6BA1FC2D}" type="pres">
      <dgm:prSet presAssocID="{00F39070-DEC0-4881-B4DD-69C0E91F926E}" presName="level1Shape" presStyleLbl="node0" presStyleIdx="0" presStyleCnt="1" custScaleX="208202" custScaleY="115351" custLinFactY="-7941" custLinFactNeighborX="32634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BBBD94-FDA4-4F0D-89F6-386A50ECD824}" type="pres">
      <dgm:prSet presAssocID="{00F39070-DEC0-4881-B4DD-69C0E91F926E}" presName="hierChild2" presStyleCnt="0"/>
      <dgm:spPr/>
    </dgm:pt>
    <dgm:pt modelId="{23584760-B137-46F7-91FB-7C5E7DE6BB5C}" type="pres">
      <dgm:prSet presAssocID="{6A4BCBEC-CC6F-4DBC-83B0-95AD43ADF016}" presName="Name19" presStyleLbl="parChTrans1D2" presStyleIdx="0" presStyleCnt="2"/>
      <dgm:spPr/>
      <dgm:t>
        <a:bodyPr/>
        <a:lstStyle/>
        <a:p>
          <a:endParaRPr lang="ru-RU"/>
        </a:p>
      </dgm:t>
    </dgm:pt>
    <dgm:pt modelId="{DC85441D-0F2F-44F8-88FB-9726C799A43F}" type="pres">
      <dgm:prSet presAssocID="{812DEA19-EF81-4E0C-90F6-1A658308169B}" presName="Name21" presStyleCnt="0"/>
      <dgm:spPr/>
    </dgm:pt>
    <dgm:pt modelId="{F81D6863-A2E0-475E-B734-ED0484567351}" type="pres">
      <dgm:prSet presAssocID="{812DEA19-EF81-4E0C-90F6-1A658308169B}" presName="level2Shape" presStyleLbl="node2" presStyleIdx="0" presStyleCnt="2" custScaleX="174575" custScaleY="115440" custLinFactY="-3258" custLinFactNeighborX="67829" custLinFactNeighborY="-100000"/>
      <dgm:spPr/>
      <dgm:t>
        <a:bodyPr/>
        <a:lstStyle/>
        <a:p>
          <a:endParaRPr lang="ru-RU"/>
        </a:p>
      </dgm:t>
    </dgm:pt>
    <dgm:pt modelId="{1BB51AD8-1C58-4040-9D2B-486DE650CA8E}" type="pres">
      <dgm:prSet presAssocID="{812DEA19-EF81-4E0C-90F6-1A658308169B}" presName="hierChild3" presStyleCnt="0"/>
      <dgm:spPr/>
    </dgm:pt>
    <dgm:pt modelId="{B5464D39-7D48-4AEC-A402-A4D778DD64BC}" type="pres">
      <dgm:prSet presAssocID="{97050435-4D35-423F-B75F-ECBF8CAAA71B}" presName="Name19" presStyleLbl="parChTrans1D3" presStyleIdx="0" presStyleCnt="3"/>
      <dgm:spPr/>
      <dgm:t>
        <a:bodyPr/>
        <a:lstStyle/>
        <a:p>
          <a:endParaRPr lang="ru-RU"/>
        </a:p>
      </dgm:t>
    </dgm:pt>
    <dgm:pt modelId="{60A8C425-AF01-485D-AE64-7505235471CD}" type="pres">
      <dgm:prSet presAssocID="{2C1FB343-AA6B-4EFE-9D89-0C5522B5372F}" presName="Name21" presStyleCnt="0"/>
      <dgm:spPr/>
    </dgm:pt>
    <dgm:pt modelId="{386F7E84-CA21-4AA9-BBE0-9998E9BB4924}" type="pres">
      <dgm:prSet presAssocID="{2C1FB343-AA6B-4EFE-9D89-0C5522B5372F}" presName="level2Shape" presStyleLbl="node3" presStyleIdx="0" presStyleCnt="3" custScaleX="275163" custScaleY="211641" custLinFactNeighborX="32154" custLinFactNeighborY="-90457"/>
      <dgm:spPr/>
      <dgm:t>
        <a:bodyPr/>
        <a:lstStyle/>
        <a:p>
          <a:endParaRPr lang="ru-RU"/>
        </a:p>
      </dgm:t>
    </dgm:pt>
    <dgm:pt modelId="{C7932897-AB9D-40C3-B502-A69AB392FA65}" type="pres">
      <dgm:prSet presAssocID="{2C1FB343-AA6B-4EFE-9D89-0C5522B5372F}" presName="hierChild3" presStyleCnt="0"/>
      <dgm:spPr/>
    </dgm:pt>
    <dgm:pt modelId="{53C6296C-20B4-4377-9C3D-A2B3C967839E}" type="pres">
      <dgm:prSet presAssocID="{E61376B0-AF0F-4004-B8B6-86FC60FA487E}" presName="Name19" presStyleLbl="parChTrans1D2" presStyleIdx="1" presStyleCnt="2"/>
      <dgm:spPr/>
      <dgm:t>
        <a:bodyPr/>
        <a:lstStyle/>
        <a:p>
          <a:endParaRPr lang="ru-RU"/>
        </a:p>
      </dgm:t>
    </dgm:pt>
    <dgm:pt modelId="{CD9D44D3-B3F9-4B50-85FA-61BD66BA0A9B}" type="pres">
      <dgm:prSet presAssocID="{09E42785-43A9-43E1-9ED6-D48CE70075C0}" presName="Name21" presStyleCnt="0"/>
      <dgm:spPr/>
    </dgm:pt>
    <dgm:pt modelId="{1CF5E8DC-EB1E-4B7E-83D2-F87F3F404749}" type="pres">
      <dgm:prSet presAssocID="{09E42785-43A9-43E1-9ED6-D48CE70075C0}" presName="level2Shape" presStyleLbl="node2" presStyleIdx="1" presStyleCnt="2" custScaleX="164856" custScaleY="114792" custLinFactY="-3258" custLinFactNeighborX="22419" custLinFactNeighborY="-100000"/>
      <dgm:spPr/>
      <dgm:t>
        <a:bodyPr/>
        <a:lstStyle/>
        <a:p>
          <a:endParaRPr lang="ru-RU"/>
        </a:p>
      </dgm:t>
    </dgm:pt>
    <dgm:pt modelId="{62E419A7-3557-4089-AB6A-76BD68EE6C49}" type="pres">
      <dgm:prSet presAssocID="{09E42785-43A9-43E1-9ED6-D48CE70075C0}" presName="hierChild3" presStyleCnt="0"/>
      <dgm:spPr/>
    </dgm:pt>
    <dgm:pt modelId="{7FC9BB26-1D10-4A0F-A966-2E32BBE401E9}" type="pres">
      <dgm:prSet presAssocID="{840C9BDE-CEEB-4CA7-AF24-FF85A966D1ED}" presName="Name19" presStyleLbl="parChTrans1D3" presStyleIdx="1" presStyleCnt="3"/>
      <dgm:spPr/>
      <dgm:t>
        <a:bodyPr/>
        <a:lstStyle/>
        <a:p>
          <a:endParaRPr lang="ru-RU"/>
        </a:p>
      </dgm:t>
    </dgm:pt>
    <dgm:pt modelId="{C126C891-DBCD-4740-912E-C18475137299}" type="pres">
      <dgm:prSet presAssocID="{BE842225-884F-421D-AD6B-A8E6194AA62A}" presName="Name21" presStyleCnt="0"/>
      <dgm:spPr/>
    </dgm:pt>
    <dgm:pt modelId="{EBACEC55-9A4A-4A35-AC83-7EA911CDB755}" type="pres">
      <dgm:prSet presAssocID="{BE842225-884F-421D-AD6B-A8E6194AA62A}" presName="level2Shape" presStyleLbl="node3" presStyleIdx="1" presStyleCnt="3" custScaleX="125432" custScaleY="72951" custLinFactNeighborX="23641" custLinFactNeighborY="-51669"/>
      <dgm:spPr/>
      <dgm:t>
        <a:bodyPr/>
        <a:lstStyle/>
        <a:p>
          <a:endParaRPr lang="ru-RU"/>
        </a:p>
      </dgm:t>
    </dgm:pt>
    <dgm:pt modelId="{1FF45017-696D-449B-90E0-26FECD05D1A7}" type="pres">
      <dgm:prSet presAssocID="{BE842225-884F-421D-AD6B-A8E6194AA62A}" presName="hierChild3" presStyleCnt="0"/>
      <dgm:spPr/>
    </dgm:pt>
    <dgm:pt modelId="{CEF750E0-82D4-4D09-A966-9F42B6D25780}" type="pres">
      <dgm:prSet presAssocID="{BF6AB06D-4696-45B5-B6C4-800D81E949B5}" presName="Name19" presStyleLbl="parChTrans1D4" presStyleIdx="0" presStyleCnt="3"/>
      <dgm:spPr/>
      <dgm:t>
        <a:bodyPr/>
        <a:lstStyle/>
        <a:p>
          <a:endParaRPr lang="ru-RU"/>
        </a:p>
      </dgm:t>
    </dgm:pt>
    <dgm:pt modelId="{A7199645-BF2C-4F86-AE1E-793E519D9DCB}" type="pres">
      <dgm:prSet presAssocID="{9B5C8ADF-F731-4E2A-A658-3630ADEAD1DD}" presName="Name21" presStyleCnt="0"/>
      <dgm:spPr/>
    </dgm:pt>
    <dgm:pt modelId="{C5B52EDD-910A-44B5-B8B1-2362F651783E}" type="pres">
      <dgm:prSet presAssocID="{9B5C8ADF-F731-4E2A-A658-3630ADEAD1DD}" presName="level2Shape" presStyleLbl="node4" presStyleIdx="0" presStyleCnt="3" custScaleX="112591" custScaleY="82005" custLinFactNeighborX="21846" custLinFactNeighborY="-36262"/>
      <dgm:spPr/>
      <dgm:t>
        <a:bodyPr/>
        <a:lstStyle/>
        <a:p>
          <a:endParaRPr lang="ru-RU"/>
        </a:p>
      </dgm:t>
    </dgm:pt>
    <dgm:pt modelId="{5CDC7464-D4B2-4CEC-802A-250FE3CE5643}" type="pres">
      <dgm:prSet presAssocID="{9B5C8ADF-F731-4E2A-A658-3630ADEAD1DD}" presName="hierChild3" presStyleCnt="0"/>
      <dgm:spPr/>
    </dgm:pt>
    <dgm:pt modelId="{998EB353-7BDC-4E4D-95E2-7A12D13D4A53}" type="pres">
      <dgm:prSet presAssocID="{3373BD17-B549-4332-81AA-906E854C091F}" presName="Name19" presStyleLbl="parChTrans1D4" presStyleIdx="1" presStyleCnt="3"/>
      <dgm:spPr/>
      <dgm:t>
        <a:bodyPr/>
        <a:lstStyle/>
        <a:p>
          <a:endParaRPr lang="ru-RU"/>
        </a:p>
      </dgm:t>
    </dgm:pt>
    <dgm:pt modelId="{BCBEFBDE-DE55-481E-81E2-572A59CDD2F7}" type="pres">
      <dgm:prSet presAssocID="{DA8234B9-539F-4246-B12A-630081607BC1}" presName="Name21" presStyleCnt="0"/>
      <dgm:spPr/>
    </dgm:pt>
    <dgm:pt modelId="{F0CED5C9-4AA7-40B9-95FB-771F6CED033A}" type="pres">
      <dgm:prSet presAssocID="{DA8234B9-539F-4246-B12A-630081607BC1}" presName="level2Shape" presStyleLbl="node4" presStyleIdx="1" presStyleCnt="3" custScaleX="92029" custScaleY="81470" custLinFactNeighborX="15493" custLinFactNeighborY="-33703"/>
      <dgm:spPr/>
      <dgm:t>
        <a:bodyPr/>
        <a:lstStyle/>
        <a:p>
          <a:endParaRPr lang="ru-RU"/>
        </a:p>
      </dgm:t>
    </dgm:pt>
    <dgm:pt modelId="{45F417AB-5AC2-4859-B47C-306D07E02884}" type="pres">
      <dgm:prSet presAssocID="{DA8234B9-539F-4246-B12A-630081607BC1}" presName="hierChild3" presStyleCnt="0"/>
      <dgm:spPr/>
    </dgm:pt>
    <dgm:pt modelId="{CD4B07CE-D5A6-4FC1-AB24-1379C7AC9DF6}" type="pres">
      <dgm:prSet presAssocID="{180B4637-1545-476B-8D20-8F5D4EC4A880}" presName="Name19" presStyleLbl="parChTrans1D3" presStyleIdx="2" presStyleCnt="3"/>
      <dgm:spPr/>
      <dgm:t>
        <a:bodyPr/>
        <a:lstStyle/>
        <a:p>
          <a:endParaRPr lang="ru-RU"/>
        </a:p>
      </dgm:t>
    </dgm:pt>
    <dgm:pt modelId="{8C8E3CF4-AF8B-48DC-AF57-F79CC2469792}" type="pres">
      <dgm:prSet presAssocID="{1CEC2B5D-1C75-4311-AFAD-8F3B09D8D9FE}" presName="Name21" presStyleCnt="0"/>
      <dgm:spPr/>
    </dgm:pt>
    <dgm:pt modelId="{2511FF11-1B0D-4C77-8A9C-9971D0035ECA}" type="pres">
      <dgm:prSet presAssocID="{1CEC2B5D-1C75-4311-AFAD-8F3B09D8D9FE}" presName="level2Shape" presStyleLbl="node3" presStyleIdx="2" presStyleCnt="3" custScaleX="108017" custScaleY="72951" custLinFactNeighborX="-29096" custLinFactNeighborY="-51669"/>
      <dgm:spPr/>
      <dgm:t>
        <a:bodyPr/>
        <a:lstStyle/>
        <a:p>
          <a:endParaRPr lang="ru-RU"/>
        </a:p>
      </dgm:t>
    </dgm:pt>
    <dgm:pt modelId="{09CC0B52-E5A9-47AB-BB7D-FF8B28569A43}" type="pres">
      <dgm:prSet presAssocID="{1CEC2B5D-1C75-4311-AFAD-8F3B09D8D9FE}" presName="hierChild3" presStyleCnt="0"/>
      <dgm:spPr/>
    </dgm:pt>
    <dgm:pt modelId="{F56A7CC2-E5DC-4148-B0A3-69A614A5CA23}" type="pres">
      <dgm:prSet presAssocID="{629E63DC-89CA-4E13-9A73-040251BDCEE9}" presName="Name19" presStyleLbl="parChTrans1D4" presStyleIdx="2" presStyleCnt="3"/>
      <dgm:spPr/>
      <dgm:t>
        <a:bodyPr/>
        <a:lstStyle/>
        <a:p>
          <a:endParaRPr lang="ru-RU"/>
        </a:p>
      </dgm:t>
    </dgm:pt>
    <dgm:pt modelId="{591D0D6D-214B-4E9A-868D-3C206F8A2945}" type="pres">
      <dgm:prSet presAssocID="{F072A003-F337-4F33-B352-191B033FA3DA}" presName="Name21" presStyleCnt="0"/>
      <dgm:spPr/>
    </dgm:pt>
    <dgm:pt modelId="{7DA82B99-8732-425B-91E7-5803E1984420}" type="pres">
      <dgm:prSet presAssocID="{F072A003-F337-4F33-B352-191B033FA3DA}" presName="level2Shape" presStyleLbl="node4" presStyleIdx="2" presStyleCnt="3" custScaleX="169151" custLinFactNeighborX="-5683" custLinFactNeighborY="-48330"/>
      <dgm:spPr/>
      <dgm:t>
        <a:bodyPr/>
        <a:lstStyle/>
        <a:p>
          <a:endParaRPr lang="ru-RU"/>
        </a:p>
      </dgm:t>
    </dgm:pt>
    <dgm:pt modelId="{BCAAC7C4-D0D2-4798-8E83-6A77B268BB36}" type="pres">
      <dgm:prSet presAssocID="{F072A003-F337-4F33-B352-191B033FA3DA}" presName="hierChild3" presStyleCnt="0"/>
      <dgm:spPr/>
    </dgm:pt>
    <dgm:pt modelId="{0E7B3C57-9A89-4A65-96DA-3B06A73625EE}" type="pres">
      <dgm:prSet presAssocID="{BA842016-79D9-457E-B8F9-DADBFF827FB7}" presName="bgShapesFlow" presStyleCnt="0"/>
      <dgm:spPr/>
    </dgm:pt>
  </dgm:ptLst>
  <dgm:cxnLst>
    <dgm:cxn modelId="{881D007C-211E-454C-8667-CD743C9D63ED}" type="presOf" srcId="{F072A003-F337-4F33-B352-191B033FA3DA}" destId="{7DA82B99-8732-425B-91E7-5803E1984420}" srcOrd="0" destOrd="0" presId="urn:microsoft.com/office/officeart/2005/8/layout/hierarchy6"/>
    <dgm:cxn modelId="{3618638E-F5DD-47D5-91F8-C8F34EACD4F6}" type="presOf" srcId="{E61376B0-AF0F-4004-B8B6-86FC60FA487E}" destId="{53C6296C-20B4-4377-9C3D-A2B3C967839E}" srcOrd="0" destOrd="0" presId="urn:microsoft.com/office/officeart/2005/8/layout/hierarchy6"/>
    <dgm:cxn modelId="{716D36B0-C597-4183-89B9-69E5C9967532}" srcId="{BE842225-884F-421D-AD6B-A8E6194AA62A}" destId="{DA8234B9-539F-4246-B12A-630081607BC1}" srcOrd="1" destOrd="0" parTransId="{3373BD17-B549-4332-81AA-906E854C091F}" sibTransId="{DA0356A2-2B9F-4308-B6A7-829B75A1EC31}"/>
    <dgm:cxn modelId="{397DF15E-8580-44C5-93DC-7045EC6272A3}" type="presOf" srcId="{DA8234B9-539F-4246-B12A-630081607BC1}" destId="{F0CED5C9-4AA7-40B9-95FB-771F6CED033A}" srcOrd="0" destOrd="0" presId="urn:microsoft.com/office/officeart/2005/8/layout/hierarchy6"/>
    <dgm:cxn modelId="{21F60AC4-AF01-4BFB-84F4-E34F754C8F59}" srcId="{00F39070-DEC0-4881-B4DD-69C0E91F926E}" destId="{812DEA19-EF81-4E0C-90F6-1A658308169B}" srcOrd="0" destOrd="0" parTransId="{6A4BCBEC-CC6F-4DBC-83B0-95AD43ADF016}" sibTransId="{CB9361CF-6F1E-489A-94BF-B4654B5B82C1}"/>
    <dgm:cxn modelId="{EB4979CA-F7A0-4FB2-9B49-E758E720D8E2}" srcId="{812DEA19-EF81-4E0C-90F6-1A658308169B}" destId="{2C1FB343-AA6B-4EFE-9D89-0C5522B5372F}" srcOrd="0" destOrd="0" parTransId="{97050435-4D35-423F-B75F-ECBF8CAAA71B}" sibTransId="{FC90D29D-1279-4E4C-9135-E6B59756029F}"/>
    <dgm:cxn modelId="{C523A305-E596-497A-9D75-08AF1CF15038}" type="presOf" srcId="{180B4637-1545-476B-8D20-8F5D4EC4A880}" destId="{CD4B07CE-D5A6-4FC1-AB24-1379C7AC9DF6}" srcOrd="0" destOrd="0" presId="urn:microsoft.com/office/officeart/2005/8/layout/hierarchy6"/>
    <dgm:cxn modelId="{D9DBC448-18BE-4995-ADB3-B8ECAD64412F}" type="presOf" srcId="{BA842016-79D9-457E-B8F9-DADBFF827FB7}" destId="{E6BDC352-8B6D-4F87-A880-4B647BC16C6A}" srcOrd="0" destOrd="0" presId="urn:microsoft.com/office/officeart/2005/8/layout/hierarchy6"/>
    <dgm:cxn modelId="{9EB17E63-4703-40B0-AF37-B8146DB63D8B}" srcId="{BE842225-884F-421D-AD6B-A8E6194AA62A}" destId="{9B5C8ADF-F731-4E2A-A658-3630ADEAD1DD}" srcOrd="0" destOrd="0" parTransId="{BF6AB06D-4696-45B5-B6C4-800D81E949B5}" sibTransId="{6B4886D1-1090-431D-8693-0FDAAEC52AFB}"/>
    <dgm:cxn modelId="{5B954EAB-C16C-4F58-943D-E8E2738FF1F2}" type="presOf" srcId="{6A4BCBEC-CC6F-4DBC-83B0-95AD43ADF016}" destId="{23584760-B137-46F7-91FB-7C5E7DE6BB5C}" srcOrd="0" destOrd="0" presId="urn:microsoft.com/office/officeart/2005/8/layout/hierarchy6"/>
    <dgm:cxn modelId="{A1C11894-E6F7-42A6-9EDF-38C3A6EF7367}" type="presOf" srcId="{3373BD17-B549-4332-81AA-906E854C091F}" destId="{998EB353-7BDC-4E4D-95E2-7A12D13D4A53}" srcOrd="0" destOrd="0" presId="urn:microsoft.com/office/officeart/2005/8/layout/hierarchy6"/>
    <dgm:cxn modelId="{1F74A553-4536-43B1-926E-B7436DBA6D7E}" type="presOf" srcId="{840C9BDE-CEEB-4CA7-AF24-FF85A966D1ED}" destId="{7FC9BB26-1D10-4A0F-A966-2E32BBE401E9}" srcOrd="0" destOrd="0" presId="urn:microsoft.com/office/officeart/2005/8/layout/hierarchy6"/>
    <dgm:cxn modelId="{6E8485AB-E0A5-4DBA-9652-626078D42F3D}" srcId="{BA842016-79D9-457E-B8F9-DADBFF827FB7}" destId="{00F39070-DEC0-4881-B4DD-69C0E91F926E}" srcOrd="0" destOrd="0" parTransId="{089C3EE9-3F9C-49A6-B110-B3BFE730013C}" sibTransId="{A3080862-02BB-4AEF-8CF0-C6BB6A1DA6D8}"/>
    <dgm:cxn modelId="{FD4FFA8E-5423-412D-BA61-73EB9988845C}" srcId="{09E42785-43A9-43E1-9ED6-D48CE70075C0}" destId="{BE842225-884F-421D-AD6B-A8E6194AA62A}" srcOrd="0" destOrd="0" parTransId="{840C9BDE-CEEB-4CA7-AF24-FF85A966D1ED}" sibTransId="{C0334C7A-C6ED-4C6A-A2D5-1124C8D8489D}"/>
    <dgm:cxn modelId="{9672455E-0D50-43BB-A88E-631E60A5B830}" srcId="{00F39070-DEC0-4881-B4DD-69C0E91F926E}" destId="{09E42785-43A9-43E1-9ED6-D48CE70075C0}" srcOrd="1" destOrd="0" parTransId="{E61376B0-AF0F-4004-B8B6-86FC60FA487E}" sibTransId="{AF8CE4EA-B2C7-4733-88EA-7067D069BEC6}"/>
    <dgm:cxn modelId="{CCEFE54D-74C8-4493-A714-0CBC25031E6B}" type="presOf" srcId="{629E63DC-89CA-4E13-9A73-040251BDCEE9}" destId="{F56A7CC2-E5DC-4148-B0A3-69A614A5CA23}" srcOrd="0" destOrd="0" presId="urn:microsoft.com/office/officeart/2005/8/layout/hierarchy6"/>
    <dgm:cxn modelId="{CA063DEE-8ED0-4869-A095-40F6CBEE5FA3}" type="presOf" srcId="{BE842225-884F-421D-AD6B-A8E6194AA62A}" destId="{EBACEC55-9A4A-4A35-AC83-7EA911CDB755}" srcOrd="0" destOrd="0" presId="urn:microsoft.com/office/officeart/2005/8/layout/hierarchy6"/>
    <dgm:cxn modelId="{C32953EA-DECC-44D8-843E-9C8E90D6E2FA}" type="presOf" srcId="{812DEA19-EF81-4E0C-90F6-1A658308169B}" destId="{F81D6863-A2E0-475E-B734-ED0484567351}" srcOrd="0" destOrd="0" presId="urn:microsoft.com/office/officeart/2005/8/layout/hierarchy6"/>
    <dgm:cxn modelId="{317A4839-7C59-4EF7-A220-1CBB9F5F5B99}" type="presOf" srcId="{2C1FB343-AA6B-4EFE-9D89-0C5522B5372F}" destId="{386F7E84-CA21-4AA9-BBE0-9998E9BB4924}" srcOrd="0" destOrd="0" presId="urn:microsoft.com/office/officeart/2005/8/layout/hierarchy6"/>
    <dgm:cxn modelId="{B1C67611-FB6C-4BEF-B4A7-D5CBBAF25C9F}" type="presOf" srcId="{9B5C8ADF-F731-4E2A-A658-3630ADEAD1DD}" destId="{C5B52EDD-910A-44B5-B8B1-2362F651783E}" srcOrd="0" destOrd="0" presId="urn:microsoft.com/office/officeart/2005/8/layout/hierarchy6"/>
    <dgm:cxn modelId="{1CC853E0-2086-4E1D-ACAD-7460E66CE431}" type="presOf" srcId="{00F39070-DEC0-4881-B4DD-69C0E91F926E}" destId="{21DE83D8-4AFD-4C60-A58E-80FA6BA1FC2D}" srcOrd="0" destOrd="0" presId="urn:microsoft.com/office/officeart/2005/8/layout/hierarchy6"/>
    <dgm:cxn modelId="{EE209CFA-3A66-4087-821C-4DD8D9100C17}" type="presOf" srcId="{09E42785-43A9-43E1-9ED6-D48CE70075C0}" destId="{1CF5E8DC-EB1E-4B7E-83D2-F87F3F404749}" srcOrd="0" destOrd="0" presId="urn:microsoft.com/office/officeart/2005/8/layout/hierarchy6"/>
    <dgm:cxn modelId="{E81D57EE-242C-4C67-9589-D9B6D54E2192}" srcId="{1CEC2B5D-1C75-4311-AFAD-8F3B09D8D9FE}" destId="{F072A003-F337-4F33-B352-191B033FA3DA}" srcOrd="0" destOrd="0" parTransId="{629E63DC-89CA-4E13-9A73-040251BDCEE9}" sibTransId="{52A85099-139B-48FA-AC88-6A89DA916884}"/>
    <dgm:cxn modelId="{30566300-FD33-4AA7-B8FB-73DA61E1A161}" type="presOf" srcId="{1CEC2B5D-1C75-4311-AFAD-8F3B09D8D9FE}" destId="{2511FF11-1B0D-4C77-8A9C-9971D0035ECA}" srcOrd="0" destOrd="0" presId="urn:microsoft.com/office/officeart/2005/8/layout/hierarchy6"/>
    <dgm:cxn modelId="{F1EF0EA7-E443-4A75-AA73-4839354F8425}" type="presOf" srcId="{97050435-4D35-423F-B75F-ECBF8CAAA71B}" destId="{B5464D39-7D48-4AEC-A402-A4D778DD64BC}" srcOrd="0" destOrd="0" presId="urn:microsoft.com/office/officeart/2005/8/layout/hierarchy6"/>
    <dgm:cxn modelId="{83496607-92B5-4928-8130-B5ABB2BF78DF}" type="presOf" srcId="{BF6AB06D-4696-45B5-B6C4-800D81E949B5}" destId="{CEF750E0-82D4-4D09-A966-9F42B6D25780}" srcOrd="0" destOrd="0" presId="urn:microsoft.com/office/officeart/2005/8/layout/hierarchy6"/>
    <dgm:cxn modelId="{0F4C6C08-2324-4FE1-A4EF-30C524B78BFD}" srcId="{09E42785-43A9-43E1-9ED6-D48CE70075C0}" destId="{1CEC2B5D-1C75-4311-AFAD-8F3B09D8D9FE}" srcOrd="1" destOrd="0" parTransId="{180B4637-1545-476B-8D20-8F5D4EC4A880}" sibTransId="{60D68BD4-3814-4D5A-935E-D24DF4F51E41}"/>
    <dgm:cxn modelId="{662F404E-C248-46D0-9C06-EE13E28A34B9}" type="presParOf" srcId="{E6BDC352-8B6D-4F87-A880-4B647BC16C6A}" destId="{D04CF878-58DA-4DED-9A12-BDF14B9EDD52}" srcOrd="0" destOrd="0" presId="urn:microsoft.com/office/officeart/2005/8/layout/hierarchy6"/>
    <dgm:cxn modelId="{EB343B14-0E45-4740-8935-4B91F7B6E510}" type="presParOf" srcId="{D04CF878-58DA-4DED-9A12-BDF14B9EDD52}" destId="{7E8B675E-34B3-4D1C-B968-96049BD54F31}" srcOrd="0" destOrd="0" presId="urn:microsoft.com/office/officeart/2005/8/layout/hierarchy6"/>
    <dgm:cxn modelId="{07E00E6A-9EEB-4923-8288-C0C3E2DB1BDB}" type="presParOf" srcId="{7E8B675E-34B3-4D1C-B968-96049BD54F31}" destId="{40A62032-07AE-4F20-A3EF-BE208D8A4BA9}" srcOrd="0" destOrd="0" presId="urn:microsoft.com/office/officeart/2005/8/layout/hierarchy6"/>
    <dgm:cxn modelId="{4348B214-863E-45D5-B4F2-6206274BCAA3}" type="presParOf" srcId="{40A62032-07AE-4F20-A3EF-BE208D8A4BA9}" destId="{21DE83D8-4AFD-4C60-A58E-80FA6BA1FC2D}" srcOrd="0" destOrd="0" presId="urn:microsoft.com/office/officeart/2005/8/layout/hierarchy6"/>
    <dgm:cxn modelId="{2433E4E1-9B8C-4A1F-9488-DAF19D051AD5}" type="presParOf" srcId="{40A62032-07AE-4F20-A3EF-BE208D8A4BA9}" destId="{B2BBBD94-FDA4-4F0D-89F6-386A50ECD824}" srcOrd="1" destOrd="0" presId="urn:microsoft.com/office/officeart/2005/8/layout/hierarchy6"/>
    <dgm:cxn modelId="{1FBE84C3-DCDE-4C61-8199-D0685C4DEDA5}" type="presParOf" srcId="{B2BBBD94-FDA4-4F0D-89F6-386A50ECD824}" destId="{23584760-B137-46F7-91FB-7C5E7DE6BB5C}" srcOrd="0" destOrd="0" presId="urn:microsoft.com/office/officeart/2005/8/layout/hierarchy6"/>
    <dgm:cxn modelId="{137F37CF-9A5F-4D60-A576-A174577D1661}" type="presParOf" srcId="{B2BBBD94-FDA4-4F0D-89F6-386A50ECD824}" destId="{DC85441D-0F2F-44F8-88FB-9726C799A43F}" srcOrd="1" destOrd="0" presId="urn:microsoft.com/office/officeart/2005/8/layout/hierarchy6"/>
    <dgm:cxn modelId="{5DB46B64-CFCE-4FDD-8E50-578A5282931B}" type="presParOf" srcId="{DC85441D-0F2F-44F8-88FB-9726C799A43F}" destId="{F81D6863-A2E0-475E-B734-ED0484567351}" srcOrd="0" destOrd="0" presId="urn:microsoft.com/office/officeart/2005/8/layout/hierarchy6"/>
    <dgm:cxn modelId="{0F7BE5BE-68D6-4242-AB17-97D4D056432E}" type="presParOf" srcId="{DC85441D-0F2F-44F8-88FB-9726C799A43F}" destId="{1BB51AD8-1C58-4040-9D2B-486DE650CA8E}" srcOrd="1" destOrd="0" presId="urn:microsoft.com/office/officeart/2005/8/layout/hierarchy6"/>
    <dgm:cxn modelId="{33CB200B-0F1C-4F24-98BD-190D83478EC1}" type="presParOf" srcId="{1BB51AD8-1C58-4040-9D2B-486DE650CA8E}" destId="{B5464D39-7D48-4AEC-A402-A4D778DD64BC}" srcOrd="0" destOrd="0" presId="urn:microsoft.com/office/officeart/2005/8/layout/hierarchy6"/>
    <dgm:cxn modelId="{70A5B253-101F-493F-BF74-B953AFF77E21}" type="presParOf" srcId="{1BB51AD8-1C58-4040-9D2B-486DE650CA8E}" destId="{60A8C425-AF01-485D-AE64-7505235471CD}" srcOrd="1" destOrd="0" presId="urn:microsoft.com/office/officeart/2005/8/layout/hierarchy6"/>
    <dgm:cxn modelId="{776772CE-3067-423A-821C-06B2AAEFBA37}" type="presParOf" srcId="{60A8C425-AF01-485D-AE64-7505235471CD}" destId="{386F7E84-CA21-4AA9-BBE0-9998E9BB4924}" srcOrd="0" destOrd="0" presId="urn:microsoft.com/office/officeart/2005/8/layout/hierarchy6"/>
    <dgm:cxn modelId="{90DDA5BC-8472-4303-9F94-3ADE7D82AE07}" type="presParOf" srcId="{60A8C425-AF01-485D-AE64-7505235471CD}" destId="{C7932897-AB9D-40C3-B502-A69AB392FA65}" srcOrd="1" destOrd="0" presId="urn:microsoft.com/office/officeart/2005/8/layout/hierarchy6"/>
    <dgm:cxn modelId="{2BC60183-0705-4D4E-AA51-55B5FE2188E5}" type="presParOf" srcId="{B2BBBD94-FDA4-4F0D-89F6-386A50ECD824}" destId="{53C6296C-20B4-4377-9C3D-A2B3C967839E}" srcOrd="2" destOrd="0" presId="urn:microsoft.com/office/officeart/2005/8/layout/hierarchy6"/>
    <dgm:cxn modelId="{70ABEFB8-97BF-4300-A06F-316FBB0E5978}" type="presParOf" srcId="{B2BBBD94-FDA4-4F0D-89F6-386A50ECD824}" destId="{CD9D44D3-B3F9-4B50-85FA-61BD66BA0A9B}" srcOrd="3" destOrd="0" presId="urn:microsoft.com/office/officeart/2005/8/layout/hierarchy6"/>
    <dgm:cxn modelId="{886763FB-F94D-40A6-94DE-A4C76EC4FB55}" type="presParOf" srcId="{CD9D44D3-B3F9-4B50-85FA-61BD66BA0A9B}" destId="{1CF5E8DC-EB1E-4B7E-83D2-F87F3F404749}" srcOrd="0" destOrd="0" presId="urn:microsoft.com/office/officeart/2005/8/layout/hierarchy6"/>
    <dgm:cxn modelId="{902547AF-B34A-4FB1-9162-77F5BC415097}" type="presParOf" srcId="{CD9D44D3-B3F9-4B50-85FA-61BD66BA0A9B}" destId="{62E419A7-3557-4089-AB6A-76BD68EE6C49}" srcOrd="1" destOrd="0" presId="urn:microsoft.com/office/officeart/2005/8/layout/hierarchy6"/>
    <dgm:cxn modelId="{32F6D9ED-A2DA-4D92-814F-79A0B608E6D6}" type="presParOf" srcId="{62E419A7-3557-4089-AB6A-76BD68EE6C49}" destId="{7FC9BB26-1D10-4A0F-A966-2E32BBE401E9}" srcOrd="0" destOrd="0" presId="urn:microsoft.com/office/officeart/2005/8/layout/hierarchy6"/>
    <dgm:cxn modelId="{DEE41983-E99B-4191-A732-7DB14E4B9F98}" type="presParOf" srcId="{62E419A7-3557-4089-AB6A-76BD68EE6C49}" destId="{C126C891-DBCD-4740-912E-C18475137299}" srcOrd="1" destOrd="0" presId="urn:microsoft.com/office/officeart/2005/8/layout/hierarchy6"/>
    <dgm:cxn modelId="{5F4B82FA-5B23-4F3D-94C2-F98F41FCC557}" type="presParOf" srcId="{C126C891-DBCD-4740-912E-C18475137299}" destId="{EBACEC55-9A4A-4A35-AC83-7EA911CDB755}" srcOrd="0" destOrd="0" presId="urn:microsoft.com/office/officeart/2005/8/layout/hierarchy6"/>
    <dgm:cxn modelId="{CD185FCD-5ADD-48DC-BA52-C8B12504E1EF}" type="presParOf" srcId="{C126C891-DBCD-4740-912E-C18475137299}" destId="{1FF45017-696D-449B-90E0-26FECD05D1A7}" srcOrd="1" destOrd="0" presId="urn:microsoft.com/office/officeart/2005/8/layout/hierarchy6"/>
    <dgm:cxn modelId="{03C6AEF0-BACE-48D4-B336-2A696D404AA9}" type="presParOf" srcId="{1FF45017-696D-449B-90E0-26FECD05D1A7}" destId="{CEF750E0-82D4-4D09-A966-9F42B6D25780}" srcOrd="0" destOrd="0" presId="urn:microsoft.com/office/officeart/2005/8/layout/hierarchy6"/>
    <dgm:cxn modelId="{9BC46147-0078-472C-B48E-E3759957E593}" type="presParOf" srcId="{1FF45017-696D-449B-90E0-26FECD05D1A7}" destId="{A7199645-BF2C-4F86-AE1E-793E519D9DCB}" srcOrd="1" destOrd="0" presId="urn:microsoft.com/office/officeart/2005/8/layout/hierarchy6"/>
    <dgm:cxn modelId="{121F4FA3-35ED-4AE7-B380-2DCA4AF83707}" type="presParOf" srcId="{A7199645-BF2C-4F86-AE1E-793E519D9DCB}" destId="{C5B52EDD-910A-44B5-B8B1-2362F651783E}" srcOrd="0" destOrd="0" presId="urn:microsoft.com/office/officeart/2005/8/layout/hierarchy6"/>
    <dgm:cxn modelId="{CD21CDD7-177D-4A13-9F26-D41D37DBDBD7}" type="presParOf" srcId="{A7199645-BF2C-4F86-AE1E-793E519D9DCB}" destId="{5CDC7464-D4B2-4CEC-802A-250FE3CE5643}" srcOrd="1" destOrd="0" presId="urn:microsoft.com/office/officeart/2005/8/layout/hierarchy6"/>
    <dgm:cxn modelId="{06CA2E17-AA8C-49A7-AA58-38F8B1FAB34D}" type="presParOf" srcId="{1FF45017-696D-449B-90E0-26FECD05D1A7}" destId="{998EB353-7BDC-4E4D-95E2-7A12D13D4A53}" srcOrd="2" destOrd="0" presId="urn:microsoft.com/office/officeart/2005/8/layout/hierarchy6"/>
    <dgm:cxn modelId="{FE23D8B0-8289-47F9-905F-EC2111E9506F}" type="presParOf" srcId="{1FF45017-696D-449B-90E0-26FECD05D1A7}" destId="{BCBEFBDE-DE55-481E-81E2-572A59CDD2F7}" srcOrd="3" destOrd="0" presId="urn:microsoft.com/office/officeart/2005/8/layout/hierarchy6"/>
    <dgm:cxn modelId="{2C7AB966-CA75-4C20-B869-22C49EC6F4DE}" type="presParOf" srcId="{BCBEFBDE-DE55-481E-81E2-572A59CDD2F7}" destId="{F0CED5C9-4AA7-40B9-95FB-771F6CED033A}" srcOrd="0" destOrd="0" presId="urn:microsoft.com/office/officeart/2005/8/layout/hierarchy6"/>
    <dgm:cxn modelId="{7D2FA39B-412D-45C4-99DD-AC6BD1584809}" type="presParOf" srcId="{BCBEFBDE-DE55-481E-81E2-572A59CDD2F7}" destId="{45F417AB-5AC2-4859-B47C-306D07E02884}" srcOrd="1" destOrd="0" presId="urn:microsoft.com/office/officeart/2005/8/layout/hierarchy6"/>
    <dgm:cxn modelId="{15D95170-0801-43D7-A4D6-2D3149B498D6}" type="presParOf" srcId="{62E419A7-3557-4089-AB6A-76BD68EE6C49}" destId="{CD4B07CE-D5A6-4FC1-AB24-1379C7AC9DF6}" srcOrd="2" destOrd="0" presId="urn:microsoft.com/office/officeart/2005/8/layout/hierarchy6"/>
    <dgm:cxn modelId="{B39D19E7-6D91-40EA-A656-9452D33A9A40}" type="presParOf" srcId="{62E419A7-3557-4089-AB6A-76BD68EE6C49}" destId="{8C8E3CF4-AF8B-48DC-AF57-F79CC2469792}" srcOrd="3" destOrd="0" presId="urn:microsoft.com/office/officeart/2005/8/layout/hierarchy6"/>
    <dgm:cxn modelId="{06AE176F-BCDA-4DBF-B980-4050E4791BC6}" type="presParOf" srcId="{8C8E3CF4-AF8B-48DC-AF57-F79CC2469792}" destId="{2511FF11-1B0D-4C77-8A9C-9971D0035ECA}" srcOrd="0" destOrd="0" presId="urn:microsoft.com/office/officeart/2005/8/layout/hierarchy6"/>
    <dgm:cxn modelId="{A73F2B15-887C-44D2-9707-1F90DF77F0FC}" type="presParOf" srcId="{8C8E3CF4-AF8B-48DC-AF57-F79CC2469792}" destId="{09CC0B52-E5A9-47AB-BB7D-FF8B28569A43}" srcOrd="1" destOrd="0" presId="urn:microsoft.com/office/officeart/2005/8/layout/hierarchy6"/>
    <dgm:cxn modelId="{EB0B05A8-7C01-41E0-8408-EFB8FBDFBAEF}" type="presParOf" srcId="{09CC0B52-E5A9-47AB-BB7D-FF8B28569A43}" destId="{F56A7CC2-E5DC-4148-B0A3-69A614A5CA23}" srcOrd="0" destOrd="0" presId="urn:microsoft.com/office/officeart/2005/8/layout/hierarchy6"/>
    <dgm:cxn modelId="{842952F0-D941-4D87-9D0B-2E9707D139C5}" type="presParOf" srcId="{09CC0B52-E5A9-47AB-BB7D-FF8B28569A43}" destId="{591D0D6D-214B-4E9A-868D-3C206F8A2945}" srcOrd="1" destOrd="0" presId="urn:microsoft.com/office/officeart/2005/8/layout/hierarchy6"/>
    <dgm:cxn modelId="{C3D5CE7F-2530-4E0C-A462-09E4D51E6103}" type="presParOf" srcId="{591D0D6D-214B-4E9A-868D-3C206F8A2945}" destId="{7DA82B99-8732-425B-91E7-5803E1984420}" srcOrd="0" destOrd="0" presId="urn:microsoft.com/office/officeart/2005/8/layout/hierarchy6"/>
    <dgm:cxn modelId="{F6AA7267-6CCD-434F-B84B-D0334BD833EF}" type="presParOf" srcId="{591D0D6D-214B-4E9A-868D-3C206F8A2945}" destId="{BCAAC7C4-D0D2-4798-8E83-6A77B268BB36}" srcOrd="1" destOrd="0" presId="urn:microsoft.com/office/officeart/2005/8/layout/hierarchy6"/>
    <dgm:cxn modelId="{6F4839AA-55E8-40FB-B1DB-72743A0E41A6}" type="presParOf" srcId="{E6BDC352-8B6D-4F87-A880-4B647BC16C6A}" destId="{0E7B3C57-9A89-4A65-96DA-3B06A73625E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D5E93-3075-4C0E-B4A7-74E70F1727A7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A20EF-C2E0-4409-95CE-B965492853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109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09AF5-BDB6-413B-AC08-5F9F289F828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FD20C-B6DF-4084-BB34-FD06ED456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249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ОБРАТИ ВНИМАНИЕ НА ИСПРАВЛЕНИЯ,</a:t>
            </a:r>
            <a:r>
              <a:rPr lang="ru-RU" baseline="0" dirty="0" smtClean="0"/>
              <a:t> ПРОВЕРЬ ЕЩЁ РАЗ ТЕКСТ.  СДЕЛАЙ ССЫЛКУ НА </a:t>
            </a:r>
            <a:r>
              <a:rPr lang="ru-RU" baseline="0" dirty="0" err="1" smtClean="0"/>
              <a:t>Брадиса</a:t>
            </a:r>
            <a:r>
              <a:rPr lang="ru-RU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FD20C-B6DF-4084-BB34-FD06ED456D9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697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Я исправила, вникни. Что ты относишь к творческим заданиям? Они не должны пересекаться с </a:t>
            </a:r>
            <a:r>
              <a:rPr lang="ru-RU" dirty="0" err="1" smtClean="0"/>
              <a:t>разноуровневыми</a:t>
            </a:r>
            <a:r>
              <a:rPr lang="ru-RU" dirty="0" smtClean="0"/>
              <a:t> задачами. Какое место здесь занимают твои таблицы для повторения?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FD20C-B6DF-4084-BB34-FD06ED456D9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317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FD20C-B6DF-4084-BB34-FD06ED456D9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500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Олег\Desktop\1024х76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99" y="700077"/>
            <a:ext cx="8379495" cy="60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/>
          <p:cNvSpPr txBox="1">
            <a:spLocks noChangeArrowheads="1"/>
          </p:cNvSpPr>
          <p:nvPr/>
        </p:nvSpPr>
        <p:spPr>
          <a:xfrm>
            <a:off x="1389856" y="2804692"/>
            <a:ext cx="7128792" cy="1295400"/>
          </a:xfrm>
          <a:prstGeom prst="rect">
            <a:avLst/>
          </a:prstGeom>
          <a:solidFill>
            <a:schemeClr val="bg1">
              <a:alpha val="53000"/>
            </a:schemeClr>
          </a:solidFill>
          <a:effectLst>
            <a:softEdge rad="317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622" y="491766"/>
            <a:ext cx="69216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600" dirty="0">
                <a:solidFill>
                  <a:srgbClr val="008000"/>
                </a:solidFill>
                <a:latin typeface="Times New Roman" pitchFamily="18" charset="0"/>
              </a:rPr>
              <a:t/>
            </a:r>
            <a:br>
              <a:rPr lang="ru-RU" sz="3600" dirty="0">
                <a:solidFill>
                  <a:srgbClr val="008000"/>
                </a:solidFill>
                <a:latin typeface="Times New Roman" pitchFamily="18" charset="0"/>
              </a:rPr>
            </a:br>
            <a:r>
              <a:rPr lang="ru-RU" sz="36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Организация п</a:t>
            </a:r>
            <a:r>
              <a:rPr kumimoji="0" lang="ru-RU" altLang="ru-RU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овторения</a:t>
            </a:r>
            <a:r>
              <a:rPr kumimoji="0" lang="ru-RU" altLang="ru-RU" sz="3600" b="1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при </a:t>
            </a:r>
            <a: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подготовке к ГИА </a:t>
            </a:r>
            <a:b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36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как </a:t>
            </a:r>
            <a: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основа </a:t>
            </a:r>
            <a: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личностно</a:t>
            </a:r>
            <a:r>
              <a:rPr kumimoji="0" lang="ru-RU" altLang="ru-RU" sz="36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– ориентированного обучения.</a:t>
            </a:r>
            <a:endParaRPr kumimoji="0" lang="ru-RU" altLang="ru-RU" sz="3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 algn="ctr">
              <a:defRPr/>
            </a:pP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41984" y="4461163"/>
            <a:ext cx="48245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ru-RU" sz="20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Выступление учителя математики МБОУ СОШ №1 </a:t>
            </a:r>
          </a:p>
          <a:p>
            <a:pPr lvl="0" algn="just">
              <a:defRPr/>
            </a:pPr>
            <a:r>
              <a:rPr lang="ru-RU" sz="20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Черненькой Елены Александровны</a:t>
            </a:r>
            <a:endParaRPr lang="ru-RU" sz="2000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defRPr/>
            </a:pPr>
            <a:endParaRPr lang="ru-RU" sz="2000" kern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91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556792"/>
            <a:ext cx="8341216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28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340768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Internet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ресурсы: </a:t>
            </a:r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готовые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презентации и программы, материалы Открытого банка заданий для подготовки к ГИА (ФИПИ),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материалы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Стат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Град,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программы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Geo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Gebra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«Живая математика»,</a:t>
            </a:r>
          </a:p>
          <a:p>
            <a:pPr lvl="0"/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программы-тренажеры,  программы – тесты, программы – графопостроители, ЭОР. </a:t>
            </a:r>
          </a:p>
        </p:txBody>
      </p:sp>
    </p:spTree>
    <p:extLst>
      <p:ext uri="{BB962C8B-B14F-4D97-AF65-F5344CB8AC3E}">
        <p14:creationId xmlns:p14="http://schemas.microsoft.com/office/powerpoint/2010/main" val="127062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Олег\Desktop\1024х76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05" y="764704"/>
            <a:ext cx="8379495" cy="60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43949" y="2780928"/>
            <a:ext cx="5020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07504" y="497527"/>
            <a:ext cx="8855967" cy="4155609"/>
            <a:chOff x="41018" y="476674"/>
            <a:chExt cx="8922453" cy="4155609"/>
          </a:xfrm>
          <a:scene3d>
            <a:camera prst="isometricOffAxis2Left" zoom="95000"/>
            <a:lightRig rig="flat" dir="t"/>
          </a:scene3d>
        </p:grpSpPr>
        <p:sp>
          <p:nvSpPr>
            <p:cNvPr id="4" name="Полилиния 3"/>
            <p:cNvSpPr/>
            <p:nvPr/>
          </p:nvSpPr>
          <p:spPr>
            <a:xfrm>
              <a:off x="2845507" y="476674"/>
              <a:ext cx="2661578" cy="1171369"/>
            </a:xfrm>
            <a:custGeom>
              <a:avLst/>
              <a:gdLst>
                <a:gd name="connsiteX0" fmla="*/ 0 w 2661578"/>
                <a:gd name="connsiteY0" fmla="*/ 117137 h 1171369"/>
                <a:gd name="connsiteX1" fmla="*/ 34309 w 2661578"/>
                <a:gd name="connsiteY1" fmla="*/ 34309 h 1171369"/>
                <a:gd name="connsiteX2" fmla="*/ 117137 w 2661578"/>
                <a:gd name="connsiteY2" fmla="*/ 0 h 1171369"/>
                <a:gd name="connsiteX3" fmla="*/ 2544441 w 2661578"/>
                <a:gd name="connsiteY3" fmla="*/ 0 h 1171369"/>
                <a:gd name="connsiteX4" fmla="*/ 2627269 w 2661578"/>
                <a:gd name="connsiteY4" fmla="*/ 34309 h 1171369"/>
                <a:gd name="connsiteX5" fmla="*/ 2661578 w 2661578"/>
                <a:gd name="connsiteY5" fmla="*/ 117137 h 1171369"/>
                <a:gd name="connsiteX6" fmla="*/ 2661578 w 2661578"/>
                <a:gd name="connsiteY6" fmla="*/ 1054232 h 1171369"/>
                <a:gd name="connsiteX7" fmla="*/ 2627269 w 2661578"/>
                <a:gd name="connsiteY7" fmla="*/ 1137060 h 1171369"/>
                <a:gd name="connsiteX8" fmla="*/ 2544441 w 2661578"/>
                <a:gd name="connsiteY8" fmla="*/ 1171369 h 1171369"/>
                <a:gd name="connsiteX9" fmla="*/ 117137 w 2661578"/>
                <a:gd name="connsiteY9" fmla="*/ 1171369 h 1171369"/>
                <a:gd name="connsiteX10" fmla="*/ 34309 w 2661578"/>
                <a:gd name="connsiteY10" fmla="*/ 1137060 h 1171369"/>
                <a:gd name="connsiteX11" fmla="*/ 0 w 2661578"/>
                <a:gd name="connsiteY11" fmla="*/ 1054232 h 1171369"/>
                <a:gd name="connsiteX12" fmla="*/ 0 w 2661578"/>
                <a:gd name="connsiteY12" fmla="*/ 117137 h 1171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61578" h="1171369">
                  <a:moveTo>
                    <a:pt x="0" y="117137"/>
                  </a:moveTo>
                  <a:cubicBezTo>
                    <a:pt x="0" y="86070"/>
                    <a:pt x="12341" y="56276"/>
                    <a:pt x="34309" y="34309"/>
                  </a:cubicBezTo>
                  <a:cubicBezTo>
                    <a:pt x="56276" y="12342"/>
                    <a:pt x="86071" y="0"/>
                    <a:pt x="117137" y="0"/>
                  </a:cubicBezTo>
                  <a:lnTo>
                    <a:pt x="2544441" y="0"/>
                  </a:lnTo>
                  <a:cubicBezTo>
                    <a:pt x="2575508" y="0"/>
                    <a:pt x="2605302" y="12341"/>
                    <a:pt x="2627269" y="34309"/>
                  </a:cubicBezTo>
                  <a:cubicBezTo>
                    <a:pt x="2649236" y="56276"/>
                    <a:pt x="2661578" y="86071"/>
                    <a:pt x="2661578" y="117137"/>
                  </a:cubicBezTo>
                  <a:lnTo>
                    <a:pt x="2661578" y="1054232"/>
                  </a:lnTo>
                  <a:cubicBezTo>
                    <a:pt x="2661578" y="1085299"/>
                    <a:pt x="2649237" y="1115093"/>
                    <a:pt x="2627269" y="1137060"/>
                  </a:cubicBezTo>
                  <a:cubicBezTo>
                    <a:pt x="2605302" y="1159027"/>
                    <a:pt x="2575507" y="1171369"/>
                    <a:pt x="2544441" y="1171369"/>
                  </a:cubicBezTo>
                  <a:lnTo>
                    <a:pt x="117137" y="1171369"/>
                  </a:lnTo>
                  <a:cubicBezTo>
                    <a:pt x="86070" y="1171369"/>
                    <a:pt x="56276" y="1159028"/>
                    <a:pt x="34309" y="1137060"/>
                  </a:cubicBezTo>
                  <a:cubicBezTo>
                    <a:pt x="12342" y="1115093"/>
                    <a:pt x="0" y="1085298"/>
                    <a:pt x="0" y="1054232"/>
                  </a:cubicBezTo>
                  <a:lnTo>
                    <a:pt x="0" y="117137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rgbClr r="0" g="0" b="0"/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6228" tIns="156228" rIns="156228" bIns="156228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Виды повторения</a:t>
              </a:r>
              <a:endParaRPr lang="ru-RU" sz="3200" b="1" kern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4176297" y="1648043"/>
              <a:ext cx="3082281" cy="64413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22066"/>
                  </a:lnTo>
                  <a:lnTo>
                    <a:pt x="3082281" y="322066"/>
                  </a:lnTo>
                  <a:lnTo>
                    <a:pt x="3082281" y="644133"/>
                  </a:lnTo>
                </a:path>
              </a:pathLst>
            </a:custGeom>
            <a:noFill/>
            <a:sp3d z="-40000" prstMaterial="matte"/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Полилиния 5"/>
            <p:cNvSpPr/>
            <p:nvPr/>
          </p:nvSpPr>
          <p:spPr>
            <a:xfrm>
              <a:off x="6123532" y="2292177"/>
              <a:ext cx="2270093" cy="545664"/>
            </a:xfrm>
            <a:custGeom>
              <a:avLst/>
              <a:gdLst>
                <a:gd name="connsiteX0" fmla="*/ 0 w 2270093"/>
                <a:gd name="connsiteY0" fmla="*/ 54566 h 545664"/>
                <a:gd name="connsiteX1" fmla="*/ 15982 w 2270093"/>
                <a:gd name="connsiteY1" fmla="*/ 15982 h 545664"/>
                <a:gd name="connsiteX2" fmla="*/ 54566 w 2270093"/>
                <a:gd name="connsiteY2" fmla="*/ 0 h 545664"/>
                <a:gd name="connsiteX3" fmla="*/ 2215527 w 2270093"/>
                <a:gd name="connsiteY3" fmla="*/ 0 h 545664"/>
                <a:gd name="connsiteX4" fmla="*/ 2254111 w 2270093"/>
                <a:gd name="connsiteY4" fmla="*/ 15982 h 545664"/>
                <a:gd name="connsiteX5" fmla="*/ 2270093 w 2270093"/>
                <a:gd name="connsiteY5" fmla="*/ 54566 h 545664"/>
                <a:gd name="connsiteX6" fmla="*/ 2270093 w 2270093"/>
                <a:gd name="connsiteY6" fmla="*/ 491098 h 545664"/>
                <a:gd name="connsiteX7" fmla="*/ 2254111 w 2270093"/>
                <a:gd name="connsiteY7" fmla="*/ 529682 h 545664"/>
                <a:gd name="connsiteX8" fmla="*/ 2215527 w 2270093"/>
                <a:gd name="connsiteY8" fmla="*/ 545664 h 545664"/>
                <a:gd name="connsiteX9" fmla="*/ 54566 w 2270093"/>
                <a:gd name="connsiteY9" fmla="*/ 545664 h 545664"/>
                <a:gd name="connsiteX10" fmla="*/ 15982 w 2270093"/>
                <a:gd name="connsiteY10" fmla="*/ 529682 h 545664"/>
                <a:gd name="connsiteX11" fmla="*/ 0 w 2270093"/>
                <a:gd name="connsiteY11" fmla="*/ 491098 h 545664"/>
                <a:gd name="connsiteX12" fmla="*/ 0 w 2270093"/>
                <a:gd name="connsiteY12" fmla="*/ 54566 h 545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70093" h="545664">
                  <a:moveTo>
                    <a:pt x="0" y="54566"/>
                  </a:moveTo>
                  <a:cubicBezTo>
                    <a:pt x="0" y="40094"/>
                    <a:pt x="5749" y="26215"/>
                    <a:pt x="15982" y="15982"/>
                  </a:cubicBezTo>
                  <a:cubicBezTo>
                    <a:pt x="26215" y="5749"/>
                    <a:pt x="40094" y="0"/>
                    <a:pt x="54566" y="0"/>
                  </a:cubicBezTo>
                  <a:lnTo>
                    <a:pt x="2215527" y="0"/>
                  </a:lnTo>
                  <a:cubicBezTo>
                    <a:pt x="2229999" y="0"/>
                    <a:pt x="2243878" y="5749"/>
                    <a:pt x="2254111" y="15982"/>
                  </a:cubicBezTo>
                  <a:cubicBezTo>
                    <a:pt x="2264344" y="26215"/>
                    <a:pt x="2270093" y="40094"/>
                    <a:pt x="2270093" y="54566"/>
                  </a:cubicBezTo>
                  <a:lnTo>
                    <a:pt x="2270093" y="491098"/>
                  </a:lnTo>
                  <a:cubicBezTo>
                    <a:pt x="2270093" y="505570"/>
                    <a:pt x="2264344" y="519449"/>
                    <a:pt x="2254111" y="529682"/>
                  </a:cubicBezTo>
                  <a:cubicBezTo>
                    <a:pt x="2243878" y="539915"/>
                    <a:pt x="2229999" y="545664"/>
                    <a:pt x="2215527" y="545664"/>
                  </a:cubicBezTo>
                  <a:lnTo>
                    <a:pt x="54566" y="545664"/>
                  </a:lnTo>
                  <a:cubicBezTo>
                    <a:pt x="40094" y="545664"/>
                    <a:pt x="26215" y="539915"/>
                    <a:pt x="15982" y="529682"/>
                  </a:cubicBezTo>
                  <a:cubicBezTo>
                    <a:pt x="5749" y="519449"/>
                    <a:pt x="0" y="505570"/>
                    <a:pt x="0" y="491098"/>
                  </a:cubicBezTo>
                  <a:lnTo>
                    <a:pt x="0" y="54566"/>
                  </a:lnTo>
                  <a:close/>
                </a:path>
              </a:pathLst>
            </a:custGeom>
            <a:ln>
              <a:solidFill>
                <a:schemeClr val="accent4">
                  <a:lumMod val="50000"/>
                </a:schemeClr>
              </a:solidFill>
            </a:ln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rgbClr r="0" g="0" b="0"/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182" tIns="92182" rIns="92182" bIns="9218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В конце года (заключительное)</a:t>
              </a:r>
              <a:endParaRPr lang="ru-RU" sz="20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7258578" y="2837841"/>
              <a:ext cx="750934" cy="39001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95008"/>
                  </a:lnTo>
                  <a:lnTo>
                    <a:pt x="750934" y="195008"/>
                  </a:lnTo>
                  <a:lnTo>
                    <a:pt x="750934" y="390017"/>
                  </a:lnTo>
                </a:path>
              </a:pathLst>
            </a:custGeom>
            <a:noFill/>
            <a:sp3d z="-40000" prstMaterial="matte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7055554" y="3227859"/>
              <a:ext cx="1907917" cy="975044"/>
            </a:xfrm>
            <a:custGeom>
              <a:avLst/>
              <a:gdLst>
                <a:gd name="connsiteX0" fmla="*/ 0 w 1907917"/>
                <a:gd name="connsiteY0" fmla="*/ 97504 h 975044"/>
                <a:gd name="connsiteX1" fmla="*/ 28558 w 1907917"/>
                <a:gd name="connsiteY1" fmla="*/ 28558 h 975044"/>
                <a:gd name="connsiteX2" fmla="*/ 97504 w 1907917"/>
                <a:gd name="connsiteY2" fmla="*/ 0 h 975044"/>
                <a:gd name="connsiteX3" fmla="*/ 1810413 w 1907917"/>
                <a:gd name="connsiteY3" fmla="*/ 0 h 975044"/>
                <a:gd name="connsiteX4" fmla="*/ 1879359 w 1907917"/>
                <a:gd name="connsiteY4" fmla="*/ 28558 h 975044"/>
                <a:gd name="connsiteX5" fmla="*/ 1907917 w 1907917"/>
                <a:gd name="connsiteY5" fmla="*/ 97504 h 975044"/>
                <a:gd name="connsiteX6" fmla="*/ 1907917 w 1907917"/>
                <a:gd name="connsiteY6" fmla="*/ 877540 h 975044"/>
                <a:gd name="connsiteX7" fmla="*/ 1879359 w 1907917"/>
                <a:gd name="connsiteY7" fmla="*/ 946486 h 975044"/>
                <a:gd name="connsiteX8" fmla="*/ 1810413 w 1907917"/>
                <a:gd name="connsiteY8" fmla="*/ 975044 h 975044"/>
                <a:gd name="connsiteX9" fmla="*/ 97504 w 1907917"/>
                <a:gd name="connsiteY9" fmla="*/ 975044 h 975044"/>
                <a:gd name="connsiteX10" fmla="*/ 28558 w 1907917"/>
                <a:gd name="connsiteY10" fmla="*/ 946486 h 975044"/>
                <a:gd name="connsiteX11" fmla="*/ 0 w 1907917"/>
                <a:gd name="connsiteY11" fmla="*/ 877540 h 975044"/>
                <a:gd name="connsiteX12" fmla="*/ 0 w 1907917"/>
                <a:gd name="connsiteY12" fmla="*/ 97504 h 975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907917" h="975044">
                  <a:moveTo>
                    <a:pt x="0" y="97504"/>
                  </a:moveTo>
                  <a:cubicBezTo>
                    <a:pt x="0" y="71644"/>
                    <a:pt x="10273" y="46844"/>
                    <a:pt x="28558" y="28558"/>
                  </a:cubicBezTo>
                  <a:cubicBezTo>
                    <a:pt x="46844" y="10272"/>
                    <a:pt x="71644" y="0"/>
                    <a:pt x="97504" y="0"/>
                  </a:cubicBezTo>
                  <a:lnTo>
                    <a:pt x="1810413" y="0"/>
                  </a:lnTo>
                  <a:cubicBezTo>
                    <a:pt x="1836273" y="0"/>
                    <a:pt x="1861073" y="10273"/>
                    <a:pt x="1879359" y="28558"/>
                  </a:cubicBezTo>
                  <a:cubicBezTo>
                    <a:pt x="1897645" y="46844"/>
                    <a:pt x="1907917" y="71644"/>
                    <a:pt x="1907917" y="97504"/>
                  </a:cubicBezTo>
                  <a:lnTo>
                    <a:pt x="1907917" y="877540"/>
                  </a:lnTo>
                  <a:cubicBezTo>
                    <a:pt x="1907917" y="903400"/>
                    <a:pt x="1897644" y="928200"/>
                    <a:pt x="1879359" y="946486"/>
                  </a:cubicBezTo>
                  <a:cubicBezTo>
                    <a:pt x="1861073" y="964772"/>
                    <a:pt x="1836273" y="975044"/>
                    <a:pt x="1810413" y="975044"/>
                  </a:cubicBezTo>
                  <a:lnTo>
                    <a:pt x="97504" y="975044"/>
                  </a:lnTo>
                  <a:cubicBezTo>
                    <a:pt x="71644" y="975044"/>
                    <a:pt x="46844" y="964771"/>
                    <a:pt x="28558" y="946486"/>
                  </a:cubicBezTo>
                  <a:cubicBezTo>
                    <a:pt x="10272" y="928200"/>
                    <a:pt x="0" y="903400"/>
                    <a:pt x="0" y="877540"/>
                  </a:cubicBezTo>
                  <a:lnTo>
                    <a:pt x="0" y="97504"/>
                  </a:lnTo>
                  <a:close/>
                </a:path>
              </a:pathLst>
            </a:custGeom>
            <a:ln>
              <a:solidFill>
                <a:srgbClr val="FFFF00"/>
              </a:solidFill>
            </a:ln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7138" tIns="97138" rIns="97138" bIns="9713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>
                  <a:latin typeface="Times New Roman" pitchFamily="18" charset="0"/>
                  <a:cs typeface="Times New Roman" pitchFamily="18" charset="0"/>
                </a:rPr>
                <a:t>Сопутствующее повторение</a:t>
              </a:r>
              <a:endParaRPr lang="ru-RU" sz="18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5727345" y="2837841"/>
              <a:ext cx="1531233" cy="39001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531233" y="0"/>
                  </a:moveTo>
                  <a:lnTo>
                    <a:pt x="1531233" y="195008"/>
                  </a:lnTo>
                  <a:lnTo>
                    <a:pt x="0" y="195008"/>
                  </a:lnTo>
                  <a:lnTo>
                    <a:pt x="0" y="390017"/>
                  </a:lnTo>
                </a:path>
              </a:pathLst>
            </a:custGeom>
            <a:noFill/>
            <a:sp3d z="-40000" prstMaterial="matte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Полилиния 10"/>
            <p:cNvSpPr/>
            <p:nvPr/>
          </p:nvSpPr>
          <p:spPr>
            <a:xfrm>
              <a:off x="4996061" y="3227859"/>
              <a:ext cx="1462566" cy="975044"/>
            </a:xfrm>
            <a:custGeom>
              <a:avLst/>
              <a:gdLst>
                <a:gd name="connsiteX0" fmla="*/ 0 w 1462566"/>
                <a:gd name="connsiteY0" fmla="*/ 97504 h 975044"/>
                <a:gd name="connsiteX1" fmla="*/ 28558 w 1462566"/>
                <a:gd name="connsiteY1" fmla="*/ 28558 h 975044"/>
                <a:gd name="connsiteX2" fmla="*/ 97504 w 1462566"/>
                <a:gd name="connsiteY2" fmla="*/ 0 h 975044"/>
                <a:gd name="connsiteX3" fmla="*/ 1365062 w 1462566"/>
                <a:gd name="connsiteY3" fmla="*/ 0 h 975044"/>
                <a:gd name="connsiteX4" fmla="*/ 1434008 w 1462566"/>
                <a:gd name="connsiteY4" fmla="*/ 28558 h 975044"/>
                <a:gd name="connsiteX5" fmla="*/ 1462566 w 1462566"/>
                <a:gd name="connsiteY5" fmla="*/ 97504 h 975044"/>
                <a:gd name="connsiteX6" fmla="*/ 1462566 w 1462566"/>
                <a:gd name="connsiteY6" fmla="*/ 877540 h 975044"/>
                <a:gd name="connsiteX7" fmla="*/ 1434008 w 1462566"/>
                <a:gd name="connsiteY7" fmla="*/ 946486 h 975044"/>
                <a:gd name="connsiteX8" fmla="*/ 1365062 w 1462566"/>
                <a:gd name="connsiteY8" fmla="*/ 975044 h 975044"/>
                <a:gd name="connsiteX9" fmla="*/ 97504 w 1462566"/>
                <a:gd name="connsiteY9" fmla="*/ 975044 h 975044"/>
                <a:gd name="connsiteX10" fmla="*/ 28558 w 1462566"/>
                <a:gd name="connsiteY10" fmla="*/ 946486 h 975044"/>
                <a:gd name="connsiteX11" fmla="*/ 0 w 1462566"/>
                <a:gd name="connsiteY11" fmla="*/ 877540 h 975044"/>
                <a:gd name="connsiteX12" fmla="*/ 0 w 1462566"/>
                <a:gd name="connsiteY12" fmla="*/ 97504 h 975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62566" h="975044">
                  <a:moveTo>
                    <a:pt x="0" y="97504"/>
                  </a:moveTo>
                  <a:cubicBezTo>
                    <a:pt x="0" y="71644"/>
                    <a:pt x="10273" y="46844"/>
                    <a:pt x="28558" y="28558"/>
                  </a:cubicBezTo>
                  <a:cubicBezTo>
                    <a:pt x="46844" y="10272"/>
                    <a:pt x="71644" y="0"/>
                    <a:pt x="97504" y="0"/>
                  </a:cubicBezTo>
                  <a:lnTo>
                    <a:pt x="1365062" y="0"/>
                  </a:lnTo>
                  <a:cubicBezTo>
                    <a:pt x="1390922" y="0"/>
                    <a:pt x="1415722" y="10273"/>
                    <a:pt x="1434008" y="28558"/>
                  </a:cubicBezTo>
                  <a:cubicBezTo>
                    <a:pt x="1452294" y="46844"/>
                    <a:pt x="1462566" y="71644"/>
                    <a:pt x="1462566" y="97504"/>
                  </a:cubicBezTo>
                  <a:lnTo>
                    <a:pt x="1462566" y="877540"/>
                  </a:lnTo>
                  <a:cubicBezTo>
                    <a:pt x="1462566" y="903400"/>
                    <a:pt x="1452293" y="928200"/>
                    <a:pt x="1434008" y="946486"/>
                  </a:cubicBezTo>
                  <a:cubicBezTo>
                    <a:pt x="1415722" y="964772"/>
                    <a:pt x="1390922" y="975044"/>
                    <a:pt x="1365062" y="975044"/>
                  </a:cubicBezTo>
                  <a:lnTo>
                    <a:pt x="97504" y="975044"/>
                  </a:lnTo>
                  <a:cubicBezTo>
                    <a:pt x="71644" y="975044"/>
                    <a:pt x="46844" y="964771"/>
                    <a:pt x="28558" y="946486"/>
                  </a:cubicBezTo>
                  <a:cubicBezTo>
                    <a:pt x="10272" y="928200"/>
                    <a:pt x="0" y="903400"/>
                    <a:pt x="0" y="877540"/>
                  </a:cubicBezTo>
                  <a:lnTo>
                    <a:pt x="0" y="97504"/>
                  </a:lnTo>
                  <a:close/>
                </a:path>
              </a:pathLst>
            </a:custGeom>
            <a:ln>
              <a:solidFill>
                <a:srgbClr val="FFFF00"/>
              </a:solidFill>
            </a:ln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7138" tIns="97138" rIns="97138" bIns="9713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>
                  <a:latin typeface="Times New Roman" pitchFamily="18" charset="0"/>
                  <a:cs typeface="Times New Roman" pitchFamily="18" charset="0"/>
                </a:rPr>
                <a:t>Итоговое повторение</a:t>
              </a:r>
              <a:endParaRPr lang="ru-RU" sz="18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2848326" y="1648043"/>
              <a:ext cx="1327970" cy="64413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327970" y="0"/>
                  </a:moveTo>
                  <a:lnTo>
                    <a:pt x="1327970" y="322066"/>
                  </a:lnTo>
                  <a:lnTo>
                    <a:pt x="0" y="322066"/>
                  </a:lnTo>
                  <a:lnTo>
                    <a:pt x="0" y="644133"/>
                  </a:lnTo>
                </a:path>
              </a:pathLst>
            </a:custGeom>
            <a:noFill/>
            <a:sp3d z="-40000" prstMaterial="matte"/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олилиния 12"/>
            <p:cNvSpPr/>
            <p:nvPr/>
          </p:nvSpPr>
          <p:spPr>
            <a:xfrm>
              <a:off x="1942354" y="2292177"/>
              <a:ext cx="1811944" cy="975044"/>
            </a:xfrm>
            <a:custGeom>
              <a:avLst/>
              <a:gdLst>
                <a:gd name="connsiteX0" fmla="*/ 0 w 1811944"/>
                <a:gd name="connsiteY0" fmla="*/ 97504 h 975044"/>
                <a:gd name="connsiteX1" fmla="*/ 28558 w 1811944"/>
                <a:gd name="connsiteY1" fmla="*/ 28558 h 975044"/>
                <a:gd name="connsiteX2" fmla="*/ 97504 w 1811944"/>
                <a:gd name="connsiteY2" fmla="*/ 0 h 975044"/>
                <a:gd name="connsiteX3" fmla="*/ 1714440 w 1811944"/>
                <a:gd name="connsiteY3" fmla="*/ 0 h 975044"/>
                <a:gd name="connsiteX4" fmla="*/ 1783386 w 1811944"/>
                <a:gd name="connsiteY4" fmla="*/ 28558 h 975044"/>
                <a:gd name="connsiteX5" fmla="*/ 1811944 w 1811944"/>
                <a:gd name="connsiteY5" fmla="*/ 97504 h 975044"/>
                <a:gd name="connsiteX6" fmla="*/ 1811944 w 1811944"/>
                <a:gd name="connsiteY6" fmla="*/ 877540 h 975044"/>
                <a:gd name="connsiteX7" fmla="*/ 1783386 w 1811944"/>
                <a:gd name="connsiteY7" fmla="*/ 946486 h 975044"/>
                <a:gd name="connsiteX8" fmla="*/ 1714440 w 1811944"/>
                <a:gd name="connsiteY8" fmla="*/ 975044 h 975044"/>
                <a:gd name="connsiteX9" fmla="*/ 97504 w 1811944"/>
                <a:gd name="connsiteY9" fmla="*/ 975044 h 975044"/>
                <a:gd name="connsiteX10" fmla="*/ 28558 w 1811944"/>
                <a:gd name="connsiteY10" fmla="*/ 946486 h 975044"/>
                <a:gd name="connsiteX11" fmla="*/ 0 w 1811944"/>
                <a:gd name="connsiteY11" fmla="*/ 877540 h 975044"/>
                <a:gd name="connsiteX12" fmla="*/ 0 w 1811944"/>
                <a:gd name="connsiteY12" fmla="*/ 97504 h 975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11944" h="975044">
                  <a:moveTo>
                    <a:pt x="0" y="97504"/>
                  </a:moveTo>
                  <a:cubicBezTo>
                    <a:pt x="0" y="71644"/>
                    <a:pt x="10273" y="46844"/>
                    <a:pt x="28558" y="28558"/>
                  </a:cubicBezTo>
                  <a:cubicBezTo>
                    <a:pt x="46844" y="10272"/>
                    <a:pt x="71644" y="0"/>
                    <a:pt x="97504" y="0"/>
                  </a:cubicBezTo>
                  <a:lnTo>
                    <a:pt x="1714440" y="0"/>
                  </a:lnTo>
                  <a:cubicBezTo>
                    <a:pt x="1740300" y="0"/>
                    <a:pt x="1765100" y="10273"/>
                    <a:pt x="1783386" y="28558"/>
                  </a:cubicBezTo>
                  <a:cubicBezTo>
                    <a:pt x="1801672" y="46844"/>
                    <a:pt x="1811944" y="71644"/>
                    <a:pt x="1811944" y="97504"/>
                  </a:cubicBezTo>
                  <a:lnTo>
                    <a:pt x="1811944" y="877540"/>
                  </a:lnTo>
                  <a:cubicBezTo>
                    <a:pt x="1811944" y="903400"/>
                    <a:pt x="1801671" y="928200"/>
                    <a:pt x="1783386" y="946486"/>
                  </a:cubicBezTo>
                  <a:cubicBezTo>
                    <a:pt x="1765100" y="964772"/>
                    <a:pt x="1740300" y="975044"/>
                    <a:pt x="1714440" y="975044"/>
                  </a:cubicBezTo>
                  <a:lnTo>
                    <a:pt x="97504" y="975044"/>
                  </a:lnTo>
                  <a:cubicBezTo>
                    <a:pt x="71644" y="975044"/>
                    <a:pt x="46844" y="964771"/>
                    <a:pt x="28558" y="946486"/>
                  </a:cubicBezTo>
                  <a:cubicBezTo>
                    <a:pt x="10272" y="928200"/>
                    <a:pt x="0" y="903400"/>
                    <a:pt x="0" y="877540"/>
                  </a:cubicBezTo>
                  <a:lnTo>
                    <a:pt x="0" y="9750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rgbClr val="7030A0"/>
              </a:solidFill>
            </a:ln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4758" tIns="104758" rIns="104758" bIns="10475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Times New Roman" pitchFamily="18" charset="0"/>
                  <a:cs typeface="Times New Roman" pitchFamily="18" charset="0"/>
                </a:rPr>
                <a:t>В течение  года</a:t>
              </a:r>
              <a:endParaRPr lang="ru-RU" sz="20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2848326" y="3267221"/>
              <a:ext cx="950668" cy="39001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95008"/>
                  </a:lnTo>
                  <a:lnTo>
                    <a:pt x="950668" y="195008"/>
                  </a:lnTo>
                  <a:lnTo>
                    <a:pt x="950668" y="390017"/>
                  </a:lnTo>
                </a:path>
              </a:pathLst>
            </a:custGeom>
            <a:noFill/>
            <a:sp3d z="-40000" prstMaterial="matte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олилиния 14"/>
            <p:cNvSpPr/>
            <p:nvPr/>
          </p:nvSpPr>
          <p:spPr>
            <a:xfrm>
              <a:off x="2888064" y="3657239"/>
              <a:ext cx="1821860" cy="975044"/>
            </a:xfrm>
            <a:custGeom>
              <a:avLst/>
              <a:gdLst>
                <a:gd name="connsiteX0" fmla="*/ 0 w 1821860"/>
                <a:gd name="connsiteY0" fmla="*/ 97504 h 975044"/>
                <a:gd name="connsiteX1" fmla="*/ 28558 w 1821860"/>
                <a:gd name="connsiteY1" fmla="*/ 28558 h 975044"/>
                <a:gd name="connsiteX2" fmla="*/ 97504 w 1821860"/>
                <a:gd name="connsiteY2" fmla="*/ 0 h 975044"/>
                <a:gd name="connsiteX3" fmla="*/ 1724356 w 1821860"/>
                <a:gd name="connsiteY3" fmla="*/ 0 h 975044"/>
                <a:gd name="connsiteX4" fmla="*/ 1793302 w 1821860"/>
                <a:gd name="connsiteY4" fmla="*/ 28558 h 975044"/>
                <a:gd name="connsiteX5" fmla="*/ 1821860 w 1821860"/>
                <a:gd name="connsiteY5" fmla="*/ 97504 h 975044"/>
                <a:gd name="connsiteX6" fmla="*/ 1821860 w 1821860"/>
                <a:gd name="connsiteY6" fmla="*/ 877540 h 975044"/>
                <a:gd name="connsiteX7" fmla="*/ 1793302 w 1821860"/>
                <a:gd name="connsiteY7" fmla="*/ 946486 h 975044"/>
                <a:gd name="connsiteX8" fmla="*/ 1724356 w 1821860"/>
                <a:gd name="connsiteY8" fmla="*/ 975044 h 975044"/>
                <a:gd name="connsiteX9" fmla="*/ 97504 w 1821860"/>
                <a:gd name="connsiteY9" fmla="*/ 975044 h 975044"/>
                <a:gd name="connsiteX10" fmla="*/ 28558 w 1821860"/>
                <a:gd name="connsiteY10" fmla="*/ 946486 h 975044"/>
                <a:gd name="connsiteX11" fmla="*/ 0 w 1821860"/>
                <a:gd name="connsiteY11" fmla="*/ 877540 h 975044"/>
                <a:gd name="connsiteX12" fmla="*/ 0 w 1821860"/>
                <a:gd name="connsiteY12" fmla="*/ 97504 h 975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21860" h="975044">
                  <a:moveTo>
                    <a:pt x="0" y="97504"/>
                  </a:moveTo>
                  <a:cubicBezTo>
                    <a:pt x="0" y="71644"/>
                    <a:pt x="10273" y="46844"/>
                    <a:pt x="28558" y="28558"/>
                  </a:cubicBezTo>
                  <a:cubicBezTo>
                    <a:pt x="46844" y="10272"/>
                    <a:pt x="71644" y="0"/>
                    <a:pt x="97504" y="0"/>
                  </a:cubicBezTo>
                  <a:lnTo>
                    <a:pt x="1724356" y="0"/>
                  </a:lnTo>
                  <a:cubicBezTo>
                    <a:pt x="1750216" y="0"/>
                    <a:pt x="1775016" y="10273"/>
                    <a:pt x="1793302" y="28558"/>
                  </a:cubicBezTo>
                  <a:cubicBezTo>
                    <a:pt x="1811588" y="46844"/>
                    <a:pt x="1821860" y="71644"/>
                    <a:pt x="1821860" y="97504"/>
                  </a:cubicBezTo>
                  <a:lnTo>
                    <a:pt x="1821860" y="877540"/>
                  </a:lnTo>
                  <a:cubicBezTo>
                    <a:pt x="1821860" y="903400"/>
                    <a:pt x="1811587" y="928200"/>
                    <a:pt x="1793302" y="946486"/>
                  </a:cubicBezTo>
                  <a:cubicBezTo>
                    <a:pt x="1775016" y="964772"/>
                    <a:pt x="1750216" y="975044"/>
                    <a:pt x="1724356" y="975044"/>
                  </a:cubicBezTo>
                  <a:lnTo>
                    <a:pt x="97504" y="975044"/>
                  </a:lnTo>
                  <a:cubicBezTo>
                    <a:pt x="71644" y="975044"/>
                    <a:pt x="46844" y="964771"/>
                    <a:pt x="28558" y="946486"/>
                  </a:cubicBezTo>
                  <a:cubicBezTo>
                    <a:pt x="10272" y="928200"/>
                    <a:pt x="0" y="903400"/>
                    <a:pt x="0" y="877540"/>
                  </a:cubicBezTo>
                  <a:lnTo>
                    <a:pt x="0" y="97504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rgbClr val="FFFF00"/>
              </a:solidFill>
            </a:ln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7138" tIns="97138" rIns="97138" bIns="9713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>
                  <a:latin typeface="Times New Roman" pitchFamily="18" charset="0"/>
                  <a:cs typeface="Times New Roman" pitchFamily="18" charset="0"/>
                </a:rPr>
                <a:t>Тематическое повторения</a:t>
              </a:r>
              <a:endParaRPr lang="ru-RU" sz="18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1718011" y="3267221"/>
              <a:ext cx="1130315" cy="39001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30315" y="0"/>
                  </a:moveTo>
                  <a:lnTo>
                    <a:pt x="1130315" y="195008"/>
                  </a:lnTo>
                  <a:lnTo>
                    <a:pt x="0" y="195008"/>
                  </a:lnTo>
                  <a:lnTo>
                    <a:pt x="0" y="390017"/>
                  </a:lnTo>
                </a:path>
              </a:pathLst>
            </a:custGeom>
            <a:noFill/>
            <a:sp3d z="-40000" prstMaterial="matte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олилиния 16"/>
            <p:cNvSpPr/>
            <p:nvPr/>
          </p:nvSpPr>
          <p:spPr>
            <a:xfrm>
              <a:off x="986728" y="3657239"/>
              <a:ext cx="1462566" cy="975044"/>
            </a:xfrm>
            <a:custGeom>
              <a:avLst/>
              <a:gdLst>
                <a:gd name="connsiteX0" fmla="*/ 0 w 1462566"/>
                <a:gd name="connsiteY0" fmla="*/ 97504 h 975044"/>
                <a:gd name="connsiteX1" fmla="*/ 28558 w 1462566"/>
                <a:gd name="connsiteY1" fmla="*/ 28558 h 975044"/>
                <a:gd name="connsiteX2" fmla="*/ 97504 w 1462566"/>
                <a:gd name="connsiteY2" fmla="*/ 0 h 975044"/>
                <a:gd name="connsiteX3" fmla="*/ 1365062 w 1462566"/>
                <a:gd name="connsiteY3" fmla="*/ 0 h 975044"/>
                <a:gd name="connsiteX4" fmla="*/ 1434008 w 1462566"/>
                <a:gd name="connsiteY4" fmla="*/ 28558 h 975044"/>
                <a:gd name="connsiteX5" fmla="*/ 1462566 w 1462566"/>
                <a:gd name="connsiteY5" fmla="*/ 97504 h 975044"/>
                <a:gd name="connsiteX6" fmla="*/ 1462566 w 1462566"/>
                <a:gd name="connsiteY6" fmla="*/ 877540 h 975044"/>
                <a:gd name="connsiteX7" fmla="*/ 1434008 w 1462566"/>
                <a:gd name="connsiteY7" fmla="*/ 946486 h 975044"/>
                <a:gd name="connsiteX8" fmla="*/ 1365062 w 1462566"/>
                <a:gd name="connsiteY8" fmla="*/ 975044 h 975044"/>
                <a:gd name="connsiteX9" fmla="*/ 97504 w 1462566"/>
                <a:gd name="connsiteY9" fmla="*/ 975044 h 975044"/>
                <a:gd name="connsiteX10" fmla="*/ 28558 w 1462566"/>
                <a:gd name="connsiteY10" fmla="*/ 946486 h 975044"/>
                <a:gd name="connsiteX11" fmla="*/ 0 w 1462566"/>
                <a:gd name="connsiteY11" fmla="*/ 877540 h 975044"/>
                <a:gd name="connsiteX12" fmla="*/ 0 w 1462566"/>
                <a:gd name="connsiteY12" fmla="*/ 97504 h 975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62566" h="975044">
                  <a:moveTo>
                    <a:pt x="0" y="97504"/>
                  </a:moveTo>
                  <a:cubicBezTo>
                    <a:pt x="0" y="71644"/>
                    <a:pt x="10273" y="46844"/>
                    <a:pt x="28558" y="28558"/>
                  </a:cubicBezTo>
                  <a:cubicBezTo>
                    <a:pt x="46844" y="10272"/>
                    <a:pt x="71644" y="0"/>
                    <a:pt x="97504" y="0"/>
                  </a:cubicBezTo>
                  <a:lnTo>
                    <a:pt x="1365062" y="0"/>
                  </a:lnTo>
                  <a:cubicBezTo>
                    <a:pt x="1390922" y="0"/>
                    <a:pt x="1415722" y="10273"/>
                    <a:pt x="1434008" y="28558"/>
                  </a:cubicBezTo>
                  <a:cubicBezTo>
                    <a:pt x="1452294" y="46844"/>
                    <a:pt x="1462566" y="71644"/>
                    <a:pt x="1462566" y="97504"/>
                  </a:cubicBezTo>
                  <a:lnTo>
                    <a:pt x="1462566" y="877540"/>
                  </a:lnTo>
                  <a:cubicBezTo>
                    <a:pt x="1462566" y="903400"/>
                    <a:pt x="1452293" y="928200"/>
                    <a:pt x="1434008" y="946486"/>
                  </a:cubicBezTo>
                  <a:cubicBezTo>
                    <a:pt x="1415722" y="964772"/>
                    <a:pt x="1390922" y="975044"/>
                    <a:pt x="1365062" y="975044"/>
                  </a:cubicBezTo>
                  <a:lnTo>
                    <a:pt x="97504" y="975044"/>
                  </a:lnTo>
                  <a:cubicBezTo>
                    <a:pt x="71644" y="975044"/>
                    <a:pt x="46844" y="964771"/>
                    <a:pt x="28558" y="946486"/>
                  </a:cubicBezTo>
                  <a:cubicBezTo>
                    <a:pt x="10272" y="928200"/>
                    <a:pt x="0" y="903400"/>
                    <a:pt x="0" y="877540"/>
                  </a:cubicBezTo>
                  <a:lnTo>
                    <a:pt x="0" y="97504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rgbClr val="FFFF00"/>
              </a:solidFill>
            </a:ln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7138" tIns="97138" rIns="97138" bIns="9713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>
                  <a:latin typeface="Times New Roman" pitchFamily="18" charset="0"/>
                  <a:cs typeface="Times New Roman" pitchFamily="18" charset="0"/>
                </a:rPr>
                <a:t>Текущее повторение</a:t>
              </a:r>
              <a:endParaRPr lang="ru-RU" sz="18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772301" y="1648043"/>
              <a:ext cx="3403995" cy="64413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403995" y="0"/>
                  </a:moveTo>
                  <a:lnTo>
                    <a:pt x="3403995" y="322066"/>
                  </a:lnTo>
                  <a:lnTo>
                    <a:pt x="0" y="322066"/>
                  </a:lnTo>
                  <a:lnTo>
                    <a:pt x="0" y="644133"/>
                  </a:lnTo>
                </a:path>
              </a:pathLst>
            </a:custGeom>
            <a:noFill/>
            <a:sp3d z="-40000" prstMaterial="matte"/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олилиния 18"/>
            <p:cNvSpPr/>
            <p:nvPr/>
          </p:nvSpPr>
          <p:spPr>
            <a:xfrm>
              <a:off x="41018" y="2292177"/>
              <a:ext cx="1462566" cy="975044"/>
            </a:xfrm>
            <a:custGeom>
              <a:avLst/>
              <a:gdLst>
                <a:gd name="connsiteX0" fmla="*/ 0 w 1462566"/>
                <a:gd name="connsiteY0" fmla="*/ 97504 h 975044"/>
                <a:gd name="connsiteX1" fmla="*/ 28558 w 1462566"/>
                <a:gd name="connsiteY1" fmla="*/ 28558 h 975044"/>
                <a:gd name="connsiteX2" fmla="*/ 97504 w 1462566"/>
                <a:gd name="connsiteY2" fmla="*/ 0 h 975044"/>
                <a:gd name="connsiteX3" fmla="*/ 1365062 w 1462566"/>
                <a:gd name="connsiteY3" fmla="*/ 0 h 975044"/>
                <a:gd name="connsiteX4" fmla="*/ 1434008 w 1462566"/>
                <a:gd name="connsiteY4" fmla="*/ 28558 h 975044"/>
                <a:gd name="connsiteX5" fmla="*/ 1462566 w 1462566"/>
                <a:gd name="connsiteY5" fmla="*/ 97504 h 975044"/>
                <a:gd name="connsiteX6" fmla="*/ 1462566 w 1462566"/>
                <a:gd name="connsiteY6" fmla="*/ 877540 h 975044"/>
                <a:gd name="connsiteX7" fmla="*/ 1434008 w 1462566"/>
                <a:gd name="connsiteY7" fmla="*/ 946486 h 975044"/>
                <a:gd name="connsiteX8" fmla="*/ 1365062 w 1462566"/>
                <a:gd name="connsiteY8" fmla="*/ 975044 h 975044"/>
                <a:gd name="connsiteX9" fmla="*/ 97504 w 1462566"/>
                <a:gd name="connsiteY9" fmla="*/ 975044 h 975044"/>
                <a:gd name="connsiteX10" fmla="*/ 28558 w 1462566"/>
                <a:gd name="connsiteY10" fmla="*/ 946486 h 975044"/>
                <a:gd name="connsiteX11" fmla="*/ 0 w 1462566"/>
                <a:gd name="connsiteY11" fmla="*/ 877540 h 975044"/>
                <a:gd name="connsiteX12" fmla="*/ 0 w 1462566"/>
                <a:gd name="connsiteY12" fmla="*/ 97504 h 975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62566" h="975044">
                  <a:moveTo>
                    <a:pt x="0" y="97504"/>
                  </a:moveTo>
                  <a:cubicBezTo>
                    <a:pt x="0" y="71644"/>
                    <a:pt x="10273" y="46844"/>
                    <a:pt x="28558" y="28558"/>
                  </a:cubicBezTo>
                  <a:cubicBezTo>
                    <a:pt x="46844" y="10272"/>
                    <a:pt x="71644" y="0"/>
                    <a:pt x="97504" y="0"/>
                  </a:cubicBezTo>
                  <a:lnTo>
                    <a:pt x="1365062" y="0"/>
                  </a:lnTo>
                  <a:cubicBezTo>
                    <a:pt x="1390922" y="0"/>
                    <a:pt x="1415722" y="10273"/>
                    <a:pt x="1434008" y="28558"/>
                  </a:cubicBezTo>
                  <a:cubicBezTo>
                    <a:pt x="1452294" y="46844"/>
                    <a:pt x="1462566" y="71644"/>
                    <a:pt x="1462566" y="97504"/>
                  </a:cubicBezTo>
                  <a:lnTo>
                    <a:pt x="1462566" y="877540"/>
                  </a:lnTo>
                  <a:cubicBezTo>
                    <a:pt x="1462566" y="903400"/>
                    <a:pt x="1452293" y="928200"/>
                    <a:pt x="1434008" y="946486"/>
                  </a:cubicBezTo>
                  <a:cubicBezTo>
                    <a:pt x="1415722" y="964772"/>
                    <a:pt x="1390922" y="975044"/>
                    <a:pt x="1365062" y="975044"/>
                  </a:cubicBezTo>
                  <a:lnTo>
                    <a:pt x="97504" y="975044"/>
                  </a:lnTo>
                  <a:cubicBezTo>
                    <a:pt x="71644" y="975044"/>
                    <a:pt x="46844" y="964771"/>
                    <a:pt x="28558" y="946486"/>
                  </a:cubicBezTo>
                  <a:cubicBezTo>
                    <a:pt x="10272" y="928200"/>
                    <a:pt x="0" y="903400"/>
                    <a:pt x="0" y="877540"/>
                  </a:cubicBezTo>
                  <a:lnTo>
                    <a:pt x="0" y="9750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rgbClr val="7030A0"/>
              </a:solidFill>
            </a:ln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4758" tIns="104758" rIns="104758" bIns="10475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Times New Roman" pitchFamily="18" charset="0"/>
                  <a:cs typeface="Times New Roman" pitchFamily="18" charset="0"/>
                </a:rPr>
                <a:t>В начале года</a:t>
              </a:r>
              <a:endParaRPr lang="ru-RU" sz="20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54229738"/>
              </p:ext>
            </p:extLst>
          </p:nvPr>
        </p:nvGraphicFramePr>
        <p:xfrm>
          <a:off x="0" y="-27384"/>
          <a:ext cx="9036496" cy="6885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528" y="4725144"/>
            <a:ext cx="6736664" cy="140220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i="1" dirty="0">
                <a:solidFill>
                  <a:srgbClr val="C00000"/>
                </a:solidFill>
                <a:latin typeface="Times New Roman"/>
                <a:ea typeface="Times New Roman"/>
              </a:rPr>
              <a:t>Тематическое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планирование текущего повторения в рамках реализации школьного компонента (10 часов)</a:t>
            </a:r>
            <a:endParaRPr lang="ru-RU" sz="2800" dirty="0">
              <a:solidFill>
                <a:srgbClr val="C00000"/>
              </a:solidFill>
              <a:latin typeface="Calibri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195934"/>
              </p:ext>
            </p:extLst>
          </p:nvPr>
        </p:nvGraphicFramePr>
        <p:xfrm>
          <a:off x="457200" y="1752600"/>
          <a:ext cx="8208911" cy="4754836"/>
        </p:xfrm>
        <a:graphic>
          <a:graphicData uri="http://schemas.openxmlformats.org/drawingml/2006/table">
            <a:tbl>
              <a:tblPr/>
              <a:tblGrid>
                <a:gridCol w="1162472"/>
                <a:gridCol w="2895867"/>
                <a:gridCol w="922349"/>
                <a:gridCol w="1106819"/>
                <a:gridCol w="2121404"/>
              </a:tblGrid>
              <a:tr h="1817334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Сроки сдачи задания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Элементы </a:t>
                      </a:r>
                      <a:r>
                        <a:rPr lang="ru-RU" sz="18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содержания повторения при изучении</a:t>
                      </a:r>
                      <a:r>
                        <a:rPr lang="ru-RU" sz="18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темы</a:t>
                      </a: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«Окружность. Круг»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Calibri"/>
                          <a:cs typeface="Times New Roman"/>
                        </a:rPr>
                        <a:t>Кол-во заданий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Calibri"/>
                          <a:cs typeface="Times New Roman"/>
                        </a:rPr>
                        <a:t>Задачный материал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Контроль</a:t>
                      </a:r>
                      <a:r>
                        <a:rPr lang="en-US" sz="18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самостоятельной</a:t>
                      </a:r>
                      <a:r>
                        <a:rPr lang="ru-RU" sz="18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деятельности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учащихся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14 – 24 января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9555" algn="l"/>
                        </a:tabLs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Треугольники (типы,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свойства, формулы, задачи базового и повышенного уровня)  3 часа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№ 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Урок – зачет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 час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31 января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04 – 21февраля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9555" algn="l"/>
                        </a:tabLs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Четырёхугольники 3 часа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№ 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Урок – зачет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1 час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28 февраля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r>
                        <a:rPr lang="ru-RU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– 30 апреля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9555" algn="l"/>
                        </a:tabLs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Практикум решения задач</a:t>
                      </a:r>
                    </a:p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9555" algn="l"/>
                        </a:tabLs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4 часа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ru-RU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Урок – зачет</a:t>
                      </a:r>
                      <a:r>
                        <a:rPr lang="ru-RU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( ТГ)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Урок – зачет (ИР)</a:t>
                      </a: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90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i="1" dirty="0">
                <a:solidFill>
                  <a:srgbClr val="002E8A"/>
                </a:solidFill>
                <a:latin typeface="Times New Roman"/>
                <a:ea typeface="Times New Roman"/>
              </a:rPr>
              <a:t>Тематическое планирование итогового обобщающего повторения при подготовке к ГИА</a:t>
            </a:r>
            <a:endParaRPr lang="ru-RU" sz="2800" dirty="0">
              <a:solidFill>
                <a:srgbClr val="002E8A"/>
              </a:solidFill>
              <a:latin typeface="Calibri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298434"/>
              </p:ext>
            </p:extLst>
          </p:nvPr>
        </p:nvGraphicFramePr>
        <p:xfrm>
          <a:off x="511819" y="1189120"/>
          <a:ext cx="8208911" cy="4610824"/>
        </p:xfrm>
        <a:graphic>
          <a:graphicData uri="http://schemas.openxmlformats.org/drawingml/2006/table">
            <a:tbl>
              <a:tblPr/>
              <a:tblGrid>
                <a:gridCol w="1475760"/>
                <a:gridCol w="2582579"/>
                <a:gridCol w="922349"/>
                <a:gridCol w="1106819"/>
                <a:gridCol w="2121404"/>
              </a:tblGrid>
              <a:tr h="1817334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Время</a:t>
                      </a:r>
                      <a:r>
                        <a:rPr lang="ru-RU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проведения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Элементы содержания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Calibri"/>
                          <a:cs typeface="Times New Roman"/>
                        </a:rPr>
                        <a:t>Кол-во заданий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Calibri"/>
                          <a:cs typeface="Times New Roman"/>
                        </a:rPr>
                        <a:t>Задачный материал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err="1" smtClean="0">
                          <a:latin typeface="Times New Roman"/>
                          <a:ea typeface="Calibri"/>
                          <a:cs typeface="Times New Roman"/>
                        </a:rPr>
                        <a:t>Консультаци</a:t>
                      </a:r>
                      <a:r>
                        <a:rPr lang="ru-RU" sz="18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, контроль</a:t>
                      </a:r>
                      <a:r>
                        <a:rPr lang="en-US" sz="18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самостоятельной</a:t>
                      </a:r>
                      <a:r>
                        <a:rPr lang="ru-RU" sz="18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i="1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деят-ти</a:t>
                      </a:r>
                      <a:r>
                        <a:rPr lang="ru-RU" sz="18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уч-ся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ru-RU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апреля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955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Треугольники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№ 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5,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12 апреля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r>
                        <a:rPr lang="ru-RU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– 21 апреля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955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Четырёхугольники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№ 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19,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22, апреля.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r>
                        <a:rPr lang="ru-RU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– 30 апреля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955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Окружность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ru-RU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4,</a:t>
                      </a:r>
                      <a:r>
                        <a:rPr lang="ru-RU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6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мая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01 – 15 мая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16 – 25 мая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9555" algn="l"/>
                        </a:tabLs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Векторы</a:t>
                      </a:r>
                    </a:p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9555" algn="l"/>
                        </a:tabLs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Практикум решения задач</a:t>
                      </a:r>
                      <a:endParaRPr lang="ru-RU" sz="16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№4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№5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12,15 мая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20, 22 мая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08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92696"/>
            <a:ext cx="7451720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2E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базового уровня для индивидуальной работы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Радиус окружности, вписанной в равносторонний 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треугольник равен 12 см. Найти радиус описанной окружности, 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сторону треугольника, периметр и площадь треугольника.</a:t>
            </a:r>
          </a:p>
          <a:p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i="1" dirty="0">
                <a:solidFill>
                  <a:srgbClr val="002E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базового уровня для </a:t>
            </a:r>
            <a:r>
              <a:rPr lang="ru-RU" sz="2400" b="1" i="1" dirty="0" smtClean="0">
                <a:solidFill>
                  <a:srgbClr val="002E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в парах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прямоугольном треугольнике один из углов равен 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градусам, гипотенуза равна 20 см. Найти радиус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описанной окружности, радиус вписанной окружности, 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периметр и площадь треугольника.</a:t>
            </a:r>
          </a:p>
          <a:p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i="1" dirty="0">
                <a:solidFill>
                  <a:srgbClr val="002E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400" b="1" i="1" dirty="0" smtClean="0">
                <a:solidFill>
                  <a:srgbClr val="002E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повышенного </a:t>
            </a:r>
            <a:r>
              <a:rPr lang="ru-RU" sz="2400" b="1" i="1" dirty="0">
                <a:solidFill>
                  <a:srgbClr val="002E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для индивидуальной </a:t>
            </a:r>
            <a:endParaRPr lang="ru-RU" sz="2400" b="1" i="1" dirty="0" smtClean="0">
              <a:solidFill>
                <a:srgbClr val="002E8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i="1" dirty="0" smtClean="0">
                <a:solidFill>
                  <a:srgbClr val="002E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прямоугольном треугольнике один из углов равен </a:t>
            </a:r>
          </a:p>
          <a:p>
            <a:pPr lvl="0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градусам, расстояние от центра вписанной окружности</a:t>
            </a:r>
          </a:p>
          <a:p>
            <a:pPr lvl="0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вершины этого угла равно 10 см. Найти большую</a:t>
            </a:r>
          </a:p>
          <a:p>
            <a:pPr lvl="0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сторону этого треугольника.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6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для организации </a:t>
            </a:r>
            <a:r>
              <a:rPr lang="ru-RU" altLang="ru-RU" sz="3200" b="1" i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повторения</a:t>
            </a:r>
            <a:endParaRPr lang="ru-RU" altLang="ru-RU" sz="3200" b="1" i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117188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Схемы определения понятий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Схемы поиска решений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Классификационные и систематизационные схемы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Информационные схемы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Таблицы метрической определенности фигур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Словарь перевода понятий и утверждений с   </a:t>
            </a:r>
          </a:p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геометрического языка на векторный и </a:t>
            </a:r>
          </a:p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координатный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Предписания для выполнения простейших </a:t>
            </a:r>
          </a:p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построений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 Предписания для формирования УУД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0363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484784"/>
            <a:ext cx="827784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26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196752"/>
            <a:ext cx="824661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E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для самостоятельной домашней работы </a:t>
            </a:r>
          </a:p>
          <a:p>
            <a:r>
              <a:rPr lang="ru-RU" sz="2800" b="1" i="1" dirty="0">
                <a:solidFill>
                  <a:srgbClr val="002E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i="1" dirty="0" smtClean="0">
                <a:solidFill>
                  <a:srgbClr val="002E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 текущем повторении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1.Повторить и проанализировать изученные в 7-8 классах 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учебника с целью выявления материала, содержащего 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и свойства треугольников.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Систематизировать результаты, представив в виде таблицы,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схемы или иного вида записи.</a:t>
            </a:r>
          </a:p>
          <a:p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1.Повторить и проанализировать изученные в 7-8 классах </a:t>
            </a:r>
          </a:p>
          <a:p>
            <a:pPr lvl="0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учебника с целью выявления материала, содержащего </a:t>
            </a:r>
          </a:p>
          <a:p>
            <a:pPr lvl="0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и свойства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четырехугольника.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Систематизировать результаты, представив в виде таблицы,</a:t>
            </a:r>
          </a:p>
          <a:p>
            <a:pPr lvl="0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схемы или иного вида записи.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04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1891</TotalTime>
  <Words>599</Words>
  <Application>Microsoft Office PowerPoint</Application>
  <PresentationFormat>Экран (4:3)</PresentationFormat>
  <Paragraphs>136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Book Antiqua</vt:lpstr>
      <vt:lpstr>Calibri</vt:lpstr>
      <vt:lpstr>Century Gothic</vt:lpstr>
      <vt:lpstr>Georgia</vt:lpstr>
      <vt:lpstr>Times New Roman</vt:lpstr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Elena Tchernenkaya</cp:lastModifiedBy>
  <cp:revision>168</cp:revision>
  <dcterms:created xsi:type="dcterms:W3CDTF">2012-08-01T10:59:38Z</dcterms:created>
  <dcterms:modified xsi:type="dcterms:W3CDTF">2014-11-30T15:03:31Z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601040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