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71" r:id="rId2"/>
    <p:sldId id="264" r:id="rId3"/>
    <p:sldId id="265" r:id="rId4"/>
    <p:sldId id="266" r:id="rId5"/>
    <p:sldId id="267" r:id="rId6"/>
    <p:sldId id="268" r:id="rId7"/>
    <p:sldId id="273" r:id="rId8"/>
    <p:sldId id="269" r:id="rId9"/>
    <p:sldId id="270" r:id="rId10"/>
    <p:sldId id="274" r:id="rId11"/>
    <p:sldId id="256" r:id="rId12"/>
    <p:sldId id="257" r:id="rId13"/>
    <p:sldId id="259" r:id="rId14"/>
    <p:sldId id="260" r:id="rId15"/>
    <p:sldId id="261" r:id="rId16"/>
    <p:sldId id="275" r:id="rId17"/>
    <p:sldId id="276" r:id="rId18"/>
    <p:sldId id="277" r:id="rId19"/>
    <p:sldId id="278" r:id="rId20"/>
    <p:sldId id="280" r:id="rId21"/>
    <p:sldId id="279" r:id="rId22"/>
    <p:sldId id="27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984619-8A5C-40AD-B786-7F333DE04FA1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408C3D-69F7-4436-8666-35E0D00CD5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onlymult.com/822-12-mesyacev-1956.html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uznai-ka.ru.com/razvlekatelnie-konkursi-dlya-shkolnikov-i-roditeley.html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http://www.slavg.net/tags/%EA%EE%ED%EA%F3%F0%F1/page/2/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strana-sovetov.com/kids/6-14/6731-rezhim-dnya-shkolnika.html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spassk.pnzreg.ru/news/2012/12/4/14593804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900113" y="404813"/>
            <a:ext cx="763542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66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Права  ребёнка</a:t>
            </a:r>
          </a:p>
        </p:txBody>
      </p:sp>
      <p:pic>
        <p:nvPicPr>
          <p:cNvPr id="3" name="Picture 4" descr="Безымянны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276475"/>
            <a:ext cx="7620000" cy="4124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ttp://onlymult.com/uploads/posts/2012-11/1352209856_12-mesyacev-2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428604"/>
            <a:ext cx="7771098" cy="56340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сканирование00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14480" y="142852"/>
            <a:ext cx="5072098" cy="648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29190" y="1285860"/>
            <a:ext cx="392905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Является ли </a:t>
            </a:r>
            <a:r>
              <a:rPr lang="ru-RU" sz="3600" b="1" dirty="0" err="1" smtClean="0"/>
              <a:t>Маугли</a:t>
            </a:r>
            <a:r>
              <a:rPr lang="ru-RU" sz="3600" b="1" dirty="0" smtClean="0"/>
              <a:t>, живущий в лесу вместе с дикими зверями, ребенком, имеющим равные с прочими права ? </a:t>
            </a:r>
            <a:endParaRPr lang="ru-RU" sz="3600" b="1" dirty="0"/>
          </a:p>
        </p:txBody>
      </p:sp>
      <p:pic>
        <p:nvPicPr>
          <p:cNvPr id="1030" name="Picture 6" descr="http://go4.imgsmail.ru/imgpreview?key=http%3A//www.abtoys.ru/filestore/0002/0005/196464/bdac70a7-0058-11e1-aaf1-000423c1865a.jpg&amp;mb=imgdb_preview_4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857232"/>
            <a:ext cx="3786214" cy="51811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go2.imgsmail.ru/imgpreview?key=http%3A//multiki.arjlover.net/ap/duimovochka.avi/duimovochka.avi.image1.jpg&amp;mb=imgdb_preview_3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14356"/>
            <a:ext cx="7715304" cy="5581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go1.imgsmail.ru/imgpreview?key=http%3A//otvetin.ru/uploads/posts/2009-08/1251311011%5Fkolobok03.jpg&amp;mb=imgdb_preview_3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28604"/>
            <a:ext cx="7143800" cy="53501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go2.imgsmail.ru/imgpreview?key=http%3A//umm4.com/wp-content/uploads/2010/11/skazka-zayushkina-izbushka-1.jpg&amp;mb=imgdb_preview_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7" y="2143116"/>
            <a:ext cx="6563367" cy="4200557"/>
          </a:xfrm>
          <a:prstGeom prst="rect">
            <a:avLst/>
          </a:prstGeom>
          <a:noFill/>
        </p:spPr>
      </p:pic>
      <p:pic>
        <p:nvPicPr>
          <p:cNvPr id="30724" name="Picture 4" descr="http://go1.imgsmail.ru/imgpreview?key=http%3A//umm4.com/wp-content/uploads/2010/11/skazka-zayushkina-izbushka-5.jpg&amp;mb=imgdb_preview_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285728"/>
            <a:ext cx="2412741" cy="31892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28604"/>
            <a:ext cx="855606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Ответственность и обязанности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2770" name="Picture 2" descr="http://arina-tour.ru/school/pic/001_2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2071678"/>
            <a:ext cx="5286412" cy="3658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3174" y="285728"/>
            <a:ext cx="37692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рождения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571472" y="1428736"/>
            <a:ext cx="3357586" cy="857256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обязанности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5429256" y="1285860"/>
            <a:ext cx="3286148" cy="785818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ответственность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2357430"/>
            <a:ext cx="46434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Слушаться родителей, принимать заботу и воспитание, за исключением случаев жестокого и грубого обращения, оскорбления и эксплуатации.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4500570"/>
            <a:ext cx="4286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Соблюдать правила поведения, установленные в воспитательных и образовательных учреждениях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143504" y="2071678"/>
            <a:ext cx="371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Перед родителями, воспитателями, преподавателями.</a:t>
            </a:r>
          </a:p>
          <a:p>
            <a:pPr algn="ctr"/>
            <a:r>
              <a:rPr lang="ru-RU" sz="2400" b="1" dirty="0" smtClean="0"/>
              <a:t>Перед своей совестью.</a:t>
            </a:r>
            <a:endParaRPr lang="ru-RU" sz="2400" b="1" dirty="0"/>
          </a:p>
        </p:txBody>
      </p:sp>
      <p:pic>
        <p:nvPicPr>
          <p:cNvPr id="36866" name="Picture 2" descr="http://www.slavg.net/uploads/posts/2009-08/1251208228_12345.gif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3714752"/>
            <a:ext cx="2514592" cy="29598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strana-sovetov.com/images/stories/tip/kids/6-14/regimen_big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4643446"/>
            <a:ext cx="3071834" cy="204631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286116" y="214290"/>
            <a:ext cx="22926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6 лет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Выноска со стрелкой вниз 2"/>
          <p:cNvSpPr/>
          <p:nvPr/>
        </p:nvSpPr>
        <p:spPr>
          <a:xfrm>
            <a:off x="571472" y="1428736"/>
            <a:ext cx="3357586" cy="857256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обязанности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5286380" y="1500174"/>
            <a:ext cx="3286148" cy="785818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ответственность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2357430"/>
            <a:ext cx="43577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Получить общее образование (9 классов).</a:t>
            </a:r>
          </a:p>
          <a:p>
            <a:pPr algn="ctr"/>
            <a:r>
              <a:rPr lang="ru-RU" sz="2400" b="1" dirty="0" smtClean="0"/>
              <a:t>Соблюдать правила внутреннего распорядка учебного заведения, учебной дисциплины.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857752" y="2428868"/>
            <a:ext cx="40005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Перед преподавателями, администрацией учебного заведения.</a:t>
            </a:r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За совершение общественно опасных действий, бродяжничества, пьянства.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226_20100420170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580465">
            <a:off x="6547510" y="910212"/>
            <a:ext cx="1804985" cy="2564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00034" y="5286388"/>
            <a:ext cx="26838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14 лет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2786050" y="357166"/>
            <a:ext cx="3286148" cy="785818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ответственность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8195" name="Picture 3" descr="C:\Documents and Settings\Учитель\Рабочий стол\Raskraski_besplatno_05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214686"/>
            <a:ext cx="2214578" cy="2191315"/>
          </a:xfrm>
          <a:prstGeom prst="rect">
            <a:avLst/>
          </a:prstGeom>
          <a:noFill/>
        </p:spPr>
      </p:pic>
      <p:pic>
        <p:nvPicPr>
          <p:cNvPr id="8196" name="Picture 4" descr="C:\Documents and Settings\Учитель\Рабочий стол\Raskraski_besplatno_05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2214554"/>
            <a:ext cx="1714512" cy="2358867"/>
          </a:xfrm>
          <a:prstGeom prst="rect">
            <a:avLst/>
          </a:prstGeom>
          <a:noFill/>
        </p:spPr>
      </p:pic>
      <p:cxnSp>
        <p:nvCxnSpPr>
          <p:cNvPr id="12" name="Соединительная линия уступом 11"/>
          <p:cNvCxnSpPr/>
          <p:nvPr/>
        </p:nvCxnSpPr>
        <p:spPr>
          <a:xfrm flipV="1">
            <a:off x="214282" y="5357826"/>
            <a:ext cx="6215106" cy="928694"/>
          </a:xfrm>
          <a:prstGeom prst="bentConnector3">
            <a:avLst>
              <a:gd name="adj1" fmla="val 50000"/>
            </a:avLst>
          </a:prstGeom>
          <a:ln w="25400" cmpd="sng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3428992" y="4429132"/>
            <a:ext cx="26838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16 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лет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198" name="Picture 6" descr="http://go4.imgsmail.ru/imgpreview?key=http%3A//www.bloglaw.ru/wp-content/2010/01/1877085.jpg&amp;mb=imgdb_preview_177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062603">
            <a:off x="837559" y="451354"/>
            <a:ext cx="1609725" cy="2257426"/>
          </a:xfrm>
          <a:prstGeom prst="rect">
            <a:avLst/>
          </a:prstGeom>
          <a:noFill/>
        </p:spPr>
      </p:pic>
      <p:pic>
        <p:nvPicPr>
          <p:cNvPr id="8200" name="Picture 8" descr="http://go4.imgsmail.ru/imgpreview?key=http%3A//miasstimes.ru/news%5Fimg/1828-1.jpg&amp;mb=imgdb_preview_49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26" y="4286256"/>
            <a:ext cx="2500330" cy="1883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76250"/>
            <a:ext cx="8353425" cy="6124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 со стрелкой вниз 1"/>
          <p:cNvSpPr/>
          <p:nvPr/>
        </p:nvSpPr>
        <p:spPr>
          <a:xfrm>
            <a:off x="642910" y="714356"/>
            <a:ext cx="8215370" cy="785818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Административная ответственность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571612"/>
            <a:ext cx="8715436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2400" b="1" u="sng" dirty="0" smtClean="0"/>
              <a:t>Это наказание за действия, запрещенные Административным кодексом.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2400" dirty="0" smtClean="0"/>
              <a:t> драка,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2400" dirty="0" smtClean="0"/>
              <a:t>  жестокое обращение с животными,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2400" dirty="0" smtClean="0"/>
              <a:t> появление в общественных местах в период с 22 часов до 6 часов,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2400" dirty="0" smtClean="0"/>
              <a:t>повреждение транспортных средств общего пользования,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2400" dirty="0" smtClean="0"/>
              <a:t> </a:t>
            </a:r>
            <a:r>
              <a:rPr lang="ru-RU" sz="2400" dirty="0" smtClean="0"/>
              <a:t>нарушение правил дорожного движения</a:t>
            </a:r>
            <a:r>
              <a:rPr lang="ru-RU" sz="2400" dirty="0" smtClean="0"/>
              <a:t>,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2400" dirty="0" smtClean="0"/>
              <a:t>порча государственного имущества,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2400" dirty="0" smtClean="0"/>
              <a:t> распитие спиртных напитков и появление в нетрезвом виде в общественных местах,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2400" dirty="0" smtClean="0"/>
              <a:t>  мелкое хулиганство,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endParaRPr lang="ru-RU" sz="2400" dirty="0" smtClean="0"/>
          </a:p>
          <a:p>
            <a:pPr algn="ctr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2400" dirty="0" smtClean="0"/>
              <a:t> и другое.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0034" y="357166"/>
            <a:ext cx="821537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За любое уголовное или административное нарушение ТЕБЯ поставят на учет в Полиции и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Комиссии по делам несовершеннолетних!!!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33794" name="Picture 2" descr="http://go2.imgsmail.ru/imgpreview?key=http%3A//kaskad.vtvn.ru/files/images/2011/09/21/1316952505.jpg&amp;mb=imgdb_preview_3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143248"/>
            <a:ext cx="3338591" cy="2500330"/>
          </a:xfrm>
          <a:prstGeom prst="rect">
            <a:avLst/>
          </a:prstGeom>
          <a:noFill/>
        </p:spPr>
      </p:pic>
      <p:pic>
        <p:nvPicPr>
          <p:cNvPr id="33796" name="Picture 4" descr="http://spassk.pnzreg.ru/files/spassk_pnzreg_ru/novosti/2012/dekabr/04_12_12/shkolniki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2428868"/>
            <a:ext cx="5181600" cy="3990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76238"/>
            <a:ext cx="8424862" cy="6176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33375"/>
            <a:ext cx="8280400" cy="607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692150"/>
            <a:ext cx="7993062" cy="5859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333375"/>
            <a:ext cx="8137525" cy="5967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33375"/>
            <a:ext cx="8388350" cy="6151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65113"/>
            <a:ext cx="8280400" cy="6072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549275"/>
            <a:ext cx="8064500" cy="5913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go3.imgsmail.ru/imgpreview?key=http%3A//www.murzilka.org/upload/vipuski/10%25202010/vladimirskii3.jpg&amp;mb=imgdb_preview_4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604483"/>
            <a:ext cx="4286280" cy="58403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183</TotalTime>
  <Words>148</Words>
  <PresentationFormat>Экран (4:3)</PresentationFormat>
  <Paragraphs>35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ВР</cp:lastModifiedBy>
  <cp:revision>19</cp:revision>
  <dcterms:modified xsi:type="dcterms:W3CDTF">2013-10-24T05:36:45Z</dcterms:modified>
</cp:coreProperties>
</file>