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64" r:id="rId10"/>
    <p:sldId id="270" r:id="rId11"/>
    <p:sldId id="265" r:id="rId12"/>
    <p:sldId id="266" r:id="rId13"/>
    <p:sldId id="271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09"/>
    <a:srgbClr val="F8A4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661D-5C93-4FA4-9EE4-7F8E096550A9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BAF2-C57C-4A70-AC02-2076B6358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w&amp;url=http://12ballov.host-my.ru/3/1448.html&amp;ei=T9HEVNyOL-L4ygP_4oDgDQ&amp;psig=AFQjCNForhMJZU_qvE8GDpy3Pq-GyHB56w&amp;ust=142227056830858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ru/url?sa=i&amp;rct=j&amp;q=&amp;esrc=s&amp;frm=1&amp;source=images&amp;cd=&amp;cad=rja&amp;uact=8&amp;ved=0CAcQjRw&amp;url=http://izhastro.timepad.ru/event/150209/&amp;ei=I9DEVNMZpePLA4iSgjg&amp;psig=AFQjCNForhMJZU_qvE8GDpy3Pq-GyHB56w&amp;ust=142227056830858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url?sa=i&amp;rct=j&amp;q=&amp;esrc=s&amp;frm=1&amp;source=images&amp;cd=&amp;cad=rja&amp;uact=8&amp;ved=0CAcQjRw&amp;url=http://www.bnkomi.ru/data/news/12830/&amp;ei=W0bOVJWhJIONywPcuoIo&amp;bvm=bv.85076809,d.bGQ&amp;psig=AFQjCNGd8F-6p9abVlM_KIq8zuRpqdYqcg&amp;ust=142289090638744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frm=1&amp;source=images&amp;cd=&amp;cad=rja&amp;uact=8&amp;ved=0CAcQjRw&amp;url=http://foto-planeta.com/photo/134515.html&amp;ei=MzrOVIujBIr8ywOy7YDgAg&amp;bvm=bv.85076809,d.bGQ&amp;psig=AFQjCNGFao-74l39bF2KxQo5RT9m4735oA&amp;ust=142288747506450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frm=1&amp;source=images&amp;cd=&amp;cad=rja&amp;uact=8&amp;ved=0CAcQjRw&amp;url=http://wikimapia.org/14369724/ru/%D0%96%D0%B5%D0%BB%D0%B5%D0%B7%D0%BD%D0%BE%D0%B4%D0%BE%D1%80%D0%BE%D0%B6%D0%BD%D0%B0%D1%8F-%D1%81%D1%82%D0%B0%D0%BD%D1%86%D0%B8%D1%8F-%D0%A1%D0%B8%D0%BC%D1%81%D0%BA%D0%B0%D1%8F&amp;ei=cTrOVIyYNqHcywPOnILACg&amp;bvm=bv.85076809,d.bGQ&amp;psig=AFQjCNGPRSm13-iv8ljhD2JvotXBJ-a7DQ&amp;ust=142288791487849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frm=1&amp;source=images&amp;cd=&amp;cad=rja&amp;uact=8&amp;ved=0CAcQjRw&amp;url=http://www.kufar.by/%D0%9C%D0%BE%D1%81%D0%BA%D0%BE%D0%B2%D1%81%D0%BA%D0%B8%D0%B9/%D0%9E%D0%B1%D1%80%D0%B0%D0%B7%D0%BE%D0%B2%D0%B0%D0%BD%D0%B8%D0%B5/%D0%A0%D0%B5%D0%BF%D0%B5%D1%82%D0%B8%D1%82%D0%BE%D1%80_%D0%BF%D0%BE_%D1%85%D0%B8%D0%BC%D0%B8%D0%B8_3866893.htm&amp;ei=bM7EVJy4EuiqywOSmoDwAw&amp;psig=AFQjCNFX15V81HDJd2Dzwiwy1Q_8bw4eNw&amp;ust=142226938137080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frm=1&amp;source=images&amp;cd=&amp;cad=rja&amp;uact=8&amp;ved=0CAcQjRw&amp;url=http://ru.wikipedia.org/wiki/%D0%9C%D0%B5%D0%BB%D0%B8%D1%82%D0%BE%D0%BF%D0%BE%D0%BB%D1%8C_(%D1%81%D1%82%D0%B0%D0%BD%D1%86%D0%B8%D1%8F)&amp;ei=bz7OVJKgG8XOygPW7YCoCA&amp;bvm=bv.85076809,d.bGQ&amp;psig=AFQjCNGPRSm13-iv8ljhD2JvotXBJ-a7DQ&amp;ust=1422887914878495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ru/url?sa=i&amp;rct=j&amp;q=&amp;esrc=s&amp;frm=1&amp;source=images&amp;cd=&amp;cad=rja&amp;uact=8&amp;ved=0CAcQjRw&amp;url=http://pan-poznavajka.ru/photo/13&amp;ei=yszEVIUEgufLA7_PgLAE&amp;psig=AFQjCNFX15V81HDJd2Dzwiwy1Q_8bw4eNw&amp;ust=142226938137080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i&amp;rct=j&amp;q=&amp;esrc=s&amp;frm=1&amp;source=images&amp;cd=&amp;cad=rja&amp;uact=8&amp;ved=0CAcQjRw&amp;url=http://vtor-ch.blogspot.com/&amp;ei=TUTOVMGIGqaAzAOIkIG4AQ&amp;bvm=bv.85076809,d.bGQ&amp;psig=AFQjCNHqjON3ZjhI2vzqIZHk0WLPRRWZGw&amp;ust=142289042160808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frm=1&amp;source=images&amp;cd=&amp;cad=rja&amp;uact=8&amp;ved=0CAcQjRw&amp;url=http://dnepropetrovsk.dnp.olx.ua/obyavlenie/repetitor-po-biologii-i-himii-zno-IDaE473.html&amp;ei=Ds3EVIjDCqiaygPahYG4AQ&amp;psig=AFQjCNFX15V81HDJd2Dzwiwy1Q_8bw4eNw&amp;ust=142226938137080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hyperlink" Target="http://www.google.ru/url?sa=i&amp;rct=j&amp;q=&amp;esrc=s&amp;frm=1&amp;source=images&amp;cd=&amp;cad=rja&amp;uact=8&amp;ved=0CAcQjRw&amp;url=http://klasnaocinka.com.ua/ru/article/zadachi-dlya-tikh-khto-ne-bazhae-vivchati-khimiiu.html&amp;ei=-8jEVL7eKor8ywPS_IHYCQ&amp;bvm=bv.84349003,d.bGQ&amp;psig=AFQjCNHSzFAyVPvN9hYsfQdqqVrhwOD91g&amp;ust=14222690080260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frm=1&amp;source=images&amp;cd=&amp;cad=rja&amp;uact=8&amp;ved=0CAcQjRw&amp;url=http://spok182.livejournal.com/22872.html&amp;ei=7DTOVNDxJOrlywPK_IKoAg&amp;bvm=bv.85076809,d.bGQ&amp;psig=AFQjCNFlzaa6avW0FVuiGdsb-hkb26uB5A&amp;ust=14228864557162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ru/url?sa=i&amp;rct=j&amp;q=&amp;esrc=s&amp;frm=1&amp;source=images&amp;cd=&amp;cad=rja&amp;uact=8&amp;ved=0CAcQjRw&amp;url=https://fotki.yandex.ru/users/kacinskis/album/102093/&amp;ei=lDbOVIC5JKXfywOHg4HoAg&amp;bvm=bv.85076809,d.bGQ&amp;psig=AFQjCNFlzaa6avW0FVuiGdsb-hkb26uB5A&amp;ust=142288645571626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ru/url?sa=i&amp;rct=j&amp;q=&amp;esrc=s&amp;frm=1&amp;source=images&amp;cd=&amp;cad=rja&amp;uact=8&amp;ved=0CAcQjRw&amp;url=http://dic.academic.ru/dic.nsf/ruwiki/1335160&amp;ei=yTjOVP-zM6auygOPo4D4AQ&amp;bvm=bv.85076809,d.bGQ&amp;psig=AFQjCNGFao-74l39bF2KxQo5RT9m4735oA&amp;ust=142288747506450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frm=1&amp;source=images&amp;cd=&amp;cad=rja&amp;uact=8&amp;ved=0CAcQjRw&amp;url=http://ru.wikipedia.org/wiki/%D0%97%D0%B0%D0%B9%D1%86%D0%B5%D0%B2%D0%BE_(%D0%94%D0%BD%D0%B5%D0%BF%D1%80%D0%BE%D0%BF%D0%B5%D1%82%D1%80%D0%BE%D0%B2%D1%81%D0%BA%D0%B0%D1%8F_%D0%BE%D0%B1%D0%BB%D0%B0%D1%81%D1%82%D1%8C)&amp;ei=0znOVODvFeTMyAPigYJY&amp;bvm=bv.85076809,d.bGQ&amp;psig=AFQjCNGFao-74l39bF2KxQo5RT9m4735oA&amp;ust=142288747506450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ru/url?sa=i&amp;rct=j&amp;q=&amp;esrc=s&amp;frm=1&amp;source=images&amp;cd=&amp;cad=rja&amp;uact=8&amp;ved=0CAcQjRw&amp;url=https://sites.google.com/site/foreverhimia/video-opyty-po-himii&amp;ei=U8_EVI3oNobQygO5voEI&amp;psig=AFQjCNForhMJZU_qvE8GDpy3Pq-GyHB56w&amp;ust=142227056830858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frm=1&amp;source=images&amp;cd=&amp;cad=rja&amp;uact=8&amp;ved=0CAcQjRw&amp;url=http://streets-kharkiv.info/privokzalnaya&amp;ei=BzrOVObNLOW1ygOQjYKYCQ&amp;bvm=bv.85076809,d.bGQ&amp;psig=AFQjCNGFao-74l39bF2KxQo5RT9m4735oA&amp;ust=142288747506450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408" y="4357694"/>
            <a:ext cx="7975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дем знакомы – Химия!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rc_mi" descr="http://ru-an.info/2011/2011_06_29_6a6fd9.jp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14290"/>
            <a:ext cx="41052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ucare.timepad.ru/b973794f-3a7a-48d7-93ab-59adec32c10e/">
            <a:hlinkClick r:id="rId5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285728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nkomi.ru/content/news/images/12830/4%20%D0%B7%D1%80%D0%B8%D1%82%D0%B5%D0%BB%D0%B8_preview_4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0830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1049" y="500042"/>
            <a:ext cx="67219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Игра 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 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зрителем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oto.foto-planeta.com/view/3/4/5/asekeevo-345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92722">
            <a:off x="5843904" y="3414905"/>
            <a:ext cx="1508394" cy="3016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Домашняя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50789">
            <a:off x="1285852" y="3357562"/>
            <a:ext cx="91440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hotos.wikimapia.org/p/00/03/90/28/99_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2571744"/>
            <a:ext cx="171451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Знайкино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content.kufar.by/pictures/07/0750624256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5699" y="5429264"/>
            <a:ext cx="8092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Химическая пауза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7/72/%D0%9C%D0%B5%D0%BB%D0%B8%D1%82%D0%BE%D0%BF%D0%BE%D0%BB%D1%8C-%D0%96%D0%94_%D0%92%D0%BE%D0%BA%D0%B7%D0%B0%D0%B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1500174"/>
            <a:ext cx="2214578" cy="6286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Ребусная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pan-poznavajka.ru/_ph/13/814884684.pn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5699" y="0"/>
            <a:ext cx="8092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Химическая пауза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IV7Y85YKnnY/VJmfFbf8M4I/AAAAAAAAFeo/eBAScKH1Cms/s1600/winner_wwwcleliamidoricombr-e13680552384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406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736"/>
            <a:ext cx="842968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Ура!!!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ПОБЕДА!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SimHei" pitchFamily="49" charset="-122"/>
              </a:rPr>
              <a:t>Команды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ea typeface="SimHei" pitchFamily="49" charset="-12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8а класса 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8б класса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7" name="irc_mi" descr="http://img27.olx.ua/images_slandocomua/156069427_1_644x461_repetitor-po-biologii-i-himii-zno-dnepropetrovsk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071810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klasnaocinka.com.ua/uploads/editor/2464/169431/blog_/images/picture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2643182"/>
            <a:ext cx="3286148" cy="397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9" y="357166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Станции: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Разминочная</a:t>
            </a:r>
          </a:p>
          <a:p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Угадайкино</a:t>
            </a:r>
            <a:endParaRPr lang="ru-RU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Простосложная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Домашняя </a:t>
            </a:r>
          </a:p>
          <a:p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Знайкино</a:t>
            </a:r>
            <a:endParaRPr lang="ru-RU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Ребусная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ic.pics.livejournal.com/spok182/36077254/103231/103231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9623" y="3857627"/>
            <a:ext cx="4504377" cy="3000373"/>
          </a:xfrm>
          <a:prstGeom prst="rect">
            <a:avLst/>
          </a:prstGeom>
          <a:noFill/>
        </p:spPr>
      </p:pic>
      <p:pic>
        <p:nvPicPr>
          <p:cNvPr id="1028" name="Picture 4" descr="https://img-fotki.yandex.ru/get/3807/kacinskis.28/0_25b11_698a33c3_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214290"/>
            <a:ext cx="2381259" cy="3105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лхим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Цели алхимии: Поиск способа получить золото из менее благородных металлов; Дости"/>
          <p:cNvPicPr>
            <a:picLocks noChangeAspect="1" noChangeArrowheads="1"/>
          </p:cNvPicPr>
          <p:nvPr/>
        </p:nvPicPr>
        <p:blipFill>
          <a:blip r:embed="rId2" cstate="email">
            <a:lum bright="14000" contrast="-20000"/>
          </a:blip>
          <a:srcRect/>
          <a:stretch>
            <a:fillRect/>
          </a:stretch>
        </p:blipFill>
        <p:spPr bwMode="auto">
          <a:xfrm>
            <a:off x="0" y="14746"/>
            <a:ext cx="9144000" cy="6843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ic.academic.ru/pictures/wiki/files/65/Azov_s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 rot="21113984">
            <a:off x="2424573" y="1098178"/>
            <a:ext cx="3156509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Разминкино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e/e9/%D0%96%D0%B4_%D1%81%D1%82%D0%B0%D0%BD%D1%86%D0%B8%D1%8F_%D0%97%D0%B0%D0%B9%D1%86%D0%B5%D0%B2%D0%B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29058" y="2500306"/>
            <a:ext cx="2143140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952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Угадайкино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s://lh3.googleusercontent.com/-8TsAJbq0_Jk/UKC1NKn-0CI/AAAAAAAAA18/eRJ_JLftwQ4/s400/424568-chemical-experiment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7491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Химическая пауза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reets-kharkiv.info/files/u3/privokzalnaja-osno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Арка 2"/>
          <p:cNvSpPr/>
          <p:nvPr/>
        </p:nvSpPr>
        <p:spPr>
          <a:xfrm>
            <a:off x="2786050" y="1571612"/>
            <a:ext cx="3000396" cy="2000264"/>
          </a:xfrm>
          <a:prstGeom prst="blockArc">
            <a:avLst>
              <a:gd name="adj1" fmla="val 10800003"/>
              <a:gd name="adj2" fmla="val 21377542"/>
              <a:gd name="adj3" fmla="val 3831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tx1"/>
                </a:solidFill>
              </a:rPr>
              <a:t>Простосложная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endParaRPr lang="ru-RU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37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Команды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Марс</dc:creator>
  <cp:lastModifiedBy>Марс</cp:lastModifiedBy>
  <cp:revision>15</cp:revision>
  <dcterms:created xsi:type="dcterms:W3CDTF">2015-02-01T13:58:25Z</dcterms:created>
  <dcterms:modified xsi:type="dcterms:W3CDTF">2015-02-03T17:30:29Z</dcterms:modified>
</cp:coreProperties>
</file>