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57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9FD1-D8A7-4038-AB16-F372FD3560F1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9436-CA33-4588-AE59-30F3CF76B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79436-CA33-4588-AE59-30F3CF76B0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14EE7-A13F-437B-AA03-E70D8623DAC7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92BE-2D71-4C15-A567-D7125B45E1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Материал по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элективному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курсу:</a:t>
            </a:r>
            <a:endParaRPr lang="ru-RU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643554"/>
            <a:ext cx="4786314" cy="121444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Составил учитель технологии : Зайцев А.В.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28728" y="1785926"/>
            <a:ext cx="6572296" cy="3286148"/>
          </a:xfrm>
          <a:prstGeom prst="horizontalScroll">
            <a:avLst/>
          </a:prstGeom>
          <a:solidFill>
            <a:srgbClr val="92D05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357430"/>
            <a:ext cx="5786478" cy="142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Токарные работы по дереву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Работа по копиру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7732449" cy="492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Создание копира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284634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951973"/>
            <a:ext cx="2736030" cy="233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71934" y="1571612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По чертежу изделия, на материале копира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Изображаем контур детали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Подготовка к работе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458" y="1714488"/>
            <a:ext cx="3959914" cy="426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729281"/>
            <a:ext cx="4157933" cy="42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верх 4"/>
          <p:cNvSpPr/>
          <p:nvPr/>
        </p:nvSpPr>
        <p:spPr>
          <a:xfrm>
            <a:off x="2357422" y="4572008"/>
            <a:ext cx="4714908" cy="978408"/>
          </a:xfrm>
          <a:prstGeom prst="upArrow">
            <a:avLst>
              <a:gd name="adj1" fmla="val 71204"/>
              <a:gd name="adj2" fmla="val 50000"/>
            </a:avLst>
          </a:prstGeom>
          <a:solidFill>
            <a:srgbClr val="FFFF00">
              <a:alpha val="28000"/>
            </a:srgbClr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Работа по копиру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Работа по копиру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81724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Приспособление для стамески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89279" y="482366"/>
            <a:ext cx="1714514" cy="432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3357586" cy="243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29190" y="178592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Приспособление на стамеску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«упор»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214818"/>
            <a:ext cx="497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Упор  «скользит» по копиру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56</Words>
  <Application>Microsoft Office PowerPoint</Application>
  <PresentationFormat>Экран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Материал по  элективному курсу:</vt:lpstr>
      <vt:lpstr>Работа по копиру</vt:lpstr>
      <vt:lpstr>Создание копира</vt:lpstr>
      <vt:lpstr>Подготовка к работе</vt:lpstr>
      <vt:lpstr>Слайд 5</vt:lpstr>
      <vt:lpstr>Работа по копиру</vt:lpstr>
      <vt:lpstr>Приспособление для стамески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 по  элективнному курсу:</dc:title>
  <dc:creator>User</dc:creator>
  <cp:lastModifiedBy>User</cp:lastModifiedBy>
  <cp:revision>14</cp:revision>
  <dcterms:created xsi:type="dcterms:W3CDTF">2010-09-24T20:13:09Z</dcterms:created>
  <dcterms:modified xsi:type="dcterms:W3CDTF">2011-12-11T17:29:23Z</dcterms:modified>
</cp:coreProperties>
</file>