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4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43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80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743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379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93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8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71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31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6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95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49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0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75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16E20C3-A971-4102-860D-98856C877B1E}" type="datetimeFigureOut">
              <a:rPr lang="ru-RU" smtClean="0"/>
              <a:t>24.11.2014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212717E4-71EA-48B0-8BEA-7BC0CF817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800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История Пельменей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654" y="5357003"/>
            <a:ext cx="707780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ГБОУ СОШ № 657 ЮАО г. Москва</a:t>
            </a:r>
          </a:p>
          <a:p>
            <a:pPr algn="ctr"/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Учитель технологии: Лихонина О.П.</a:t>
            </a:r>
            <a:endParaRPr lang="ru-RU" sz="2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50935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Происхождение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96255" y="1934308"/>
            <a:ext cx="6690944" cy="473905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Версий происхождения российских пельменей более чем достаточно. Одна из них, о появлении пельменей в России посредством монгольского завоевания, основанная на признаках блюда, близких к китайской кухне: долгая подготовка и кратковременная тепловая обработка, использование специй, зачастую </a:t>
            </a:r>
            <a:r>
              <a:rPr lang="ru-RU" dirty="0" smtClean="0"/>
              <a:t>для России </a:t>
            </a:r>
            <a:r>
              <a:rPr lang="ru-RU" dirty="0"/>
              <a:t>несвойственных, но в нее завозимых, и употребление в пищу непосредственно после приготовления. В пользу этой версии выступает тот факт, что пельмени в китайском варианте (юи-пао) традиционны для части страны с резко континентальным климатом. В этом отношении пельмени великолепно подходят для условий Восточной Сибири: при сибирских морозах они способны храниться всю зиму, не теряя своих вкусовых и питательных качеств, а мясо, закатанное в тесто и смешанное со специями для зверья менее привлекательно, чем просто кусок мяса.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73" y="2558561"/>
            <a:ext cx="5299740" cy="305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56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Происхождение слова «пельмень»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507" y="2187117"/>
            <a:ext cx="4695093" cy="390595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 </a:t>
            </a:r>
            <a:r>
              <a:rPr lang="ru-RU" sz="2400" dirty="0" smtClean="0">
                <a:latin typeface="Century Gothic" panose="020B0502020202020204" pitchFamily="34" charset="0"/>
              </a:rPr>
              <a:t>Слово </a:t>
            </a:r>
            <a:r>
              <a:rPr lang="ru-RU" sz="2400" dirty="0">
                <a:latin typeface="Century Gothic" panose="020B0502020202020204" pitchFamily="34" charset="0"/>
              </a:rPr>
              <a:t>"пельмень" происходит от двух слов финно-угорского происхождения: "пель" - ухо, ушко и "нянь" - тесто, хлеб. Со временем, слово </a:t>
            </a:r>
            <a:r>
              <a:rPr lang="ru-RU" sz="2400" dirty="0" err="1">
                <a:latin typeface="Century Gothic" panose="020B0502020202020204" pitchFamily="34" charset="0"/>
              </a:rPr>
              <a:t>пельнянь</a:t>
            </a:r>
            <a:r>
              <a:rPr lang="ru-RU" sz="2400" dirty="0">
                <a:latin typeface="Century Gothic" panose="020B0502020202020204" pitchFamily="34" charset="0"/>
              </a:rPr>
              <a:t> переиначили в "</a:t>
            </a:r>
            <a:r>
              <a:rPr lang="ru-RU" sz="2400" dirty="0" err="1">
                <a:latin typeface="Century Gothic" panose="020B0502020202020204" pitchFamily="34" charset="0"/>
              </a:rPr>
              <a:t>пельмянь</a:t>
            </a:r>
            <a:r>
              <a:rPr lang="ru-RU" sz="2400" dirty="0">
                <a:latin typeface="Century Gothic" panose="020B0502020202020204" pitchFamily="34" charset="0"/>
              </a:rPr>
              <a:t>" и далее - в "пельмень". </a:t>
            </a:r>
          </a:p>
        </p:txBody>
      </p:sp>
    </p:spTree>
    <p:extLst>
      <p:ext uri="{BB962C8B-B14F-4D97-AF65-F5344CB8AC3E}">
        <p14:creationId xmlns:p14="http://schemas.microsoft.com/office/powerpoint/2010/main" val="60068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Происхождение слова «пельмень»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507" y="2187117"/>
            <a:ext cx="4695093" cy="390595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entury Gothic" panose="020B0502020202020204" pitchFamily="34" charset="0"/>
              </a:rPr>
              <a:t> </a:t>
            </a:r>
            <a:r>
              <a:rPr lang="ru-RU" sz="2400" dirty="0" smtClean="0">
                <a:latin typeface="Century Gothic" panose="020B0502020202020204" pitchFamily="34" charset="0"/>
              </a:rPr>
              <a:t>Слово </a:t>
            </a:r>
            <a:r>
              <a:rPr lang="ru-RU" sz="2400" dirty="0">
                <a:latin typeface="Century Gothic" panose="020B0502020202020204" pitchFamily="34" charset="0"/>
              </a:rPr>
              <a:t>"пельмень" происходит от двух слов финно-угорского происхождения: "пель" - ухо, ушко и "нянь" - тесто, хлеб. Со временем, слово </a:t>
            </a:r>
            <a:r>
              <a:rPr lang="ru-RU" sz="2400" dirty="0" err="1">
                <a:latin typeface="Century Gothic" panose="020B0502020202020204" pitchFamily="34" charset="0"/>
              </a:rPr>
              <a:t>пельнянь</a:t>
            </a:r>
            <a:r>
              <a:rPr lang="ru-RU" sz="2400" dirty="0">
                <a:latin typeface="Century Gothic" panose="020B0502020202020204" pitchFamily="34" charset="0"/>
              </a:rPr>
              <a:t> переиначили в "</a:t>
            </a:r>
            <a:r>
              <a:rPr lang="ru-RU" sz="2400" dirty="0" err="1">
                <a:latin typeface="Century Gothic" panose="020B0502020202020204" pitchFamily="34" charset="0"/>
              </a:rPr>
              <a:t>пельмянь</a:t>
            </a:r>
            <a:r>
              <a:rPr lang="ru-RU" sz="2400" dirty="0">
                <a:latin typeface="Century Gothic" panose="020B0502020202020204" pitchFamily="34" charset="0"/>
              </a:rPr>
              <a:t>" и далее - в "пельмень".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215" y="2354170"/>
            <a:ext cx="6620259" cy="39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8108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024" y="705010"/>
            <a:ext cx="10571998" cy="970450"/>
          </a:xfrm>
        </p:spPr>
        <p:txBody>
          <a:bodyPr/>
          <a:lstStyle/>
          <a:p>
            <a:r>
              <a:rPr lang="ru-RU" dirty="0" smtClean="0"/>
              <a:t>Пельмени любят все!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31" y="3780555"/>
            <a:ext cx="4345233" cy="298952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554" y="2218897"/>
            <a:ext cx="4069062" cy="2631326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95" y="2218897"/>
            <a:ext cx="4259978" cy="2484988"/>
          </a:xfrm>
        </p:spPr>
      </p:pic>
    </p:spTree>
    <p:extLst>
      <p:ext uri="{BB962C8B-B14F-4D97-AF65-F5344CB8AC3E}">
        <p14:creationId xmlns:p14="http://schemas.microsoft.com/office/powerpoint/2010/main" val="257557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44793" y="2441275"/>
            <a:ext cx="7731071" cy="1909909"/>
          </a:xfrm>
        </p:spPr>
        <p:txBody>
          <a:bodyPr/>
          <a:lstStyle/>
          <a:p>
            <a:r>
              <a:rPr lang="ru-RU" dirty="0" smtClean="0"/>
              <a:t>Информация</a:t>
            </a:r>
            <a:r>
              <a:rPr lang="ru-RU" dirty="0"/>
              <a:t> </a:t>
            </a:r>
            <a:r>
              <a:rPr lang="ru-RU" dirty="0" smtClean="0"/>
              <a:t>была взята: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893170" y="5281201"/>
            <a:ext cx="3478248" cy="1248995"/>
          </a:xfrm>
        </p:spPr>
        <p:txBody>
          <a:bodyPr/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dirty="0" smtClean="0"/>
              <a:t>Википедия                          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Происхождение пельменей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52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TC103457503[[fn=Допускает цитирование]]</Template>
  <TotalTime>172</TotalTime>
  <Words>260</Words>
  <Application>Microsoft Office PowerPoint</Application>
  <PresentationFormat>Произвольный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Цитаты</vt:lpstr>
      <vt:lpstr>История Пельменей</vt:lpstr>
      <vt:lpstr>Происхождение</vt:lpstr>
      <vt:lpstr>Происхождение слова «пельмень»</vt:lpstr>
      <vt:lpstr>Происхождение слова «пельмень»</vt:lpstr>
      <vt:lpstr>Пельмени любят все!</vt:lpstr>
      <vt:lpstr>Информация была взята: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Пельменей</dc:title>
  <dc:creator>Геннадий</dc:creator>
  <cp:lastModifiedBy>Лихонина</cp:lastModifiedBy>
  <cp:revision>12</cp:revision>
  <dcterms:created xsi:type="dcterms:W3CDTF">2014-04-23T14:10:14Z</dcterms:created>
  <dcterms:modified xsi:type="dcterms:W3CDTF">2014-11-24T07:58:01Z</dcterms:modified>
</cp:coreProperties>
</file>