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ch55.minsk.edu.by/sm_full.aspx?guid=182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5281" cy="6858000"/>
          </a:xfrm>
          <a:prstGeom prst="rect">
            <a:avLst/>
          </a:prstGeom>
          <a:noFill/>
        </p:spPr>
      </p:pic>
      <p:sp useBgFill="1">
        <p:nvSpPr>
          <p:cNvPr id="5" name="TextBox 4"/>
          <p:cNvSpPr txBox="1"/>
          <p:nvPr/>
        </p:nvSpPr>
        <p:spPr>
          <a:xfrm>
            <a:off x="1187624" y="0"/>
            <a:ext cx="6408712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   Электроприборы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2015-01-31T04:52:15Z</dcterms:created>
  <dcterms:modified xsi:type="dcterms:W3CDTF">2015-01-31T04:55:33Z</dcterms:modified>
</cp:coreProperties>
</file>