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44" d="100"/>
          <a:sy n="44" d="100"/>
        </p:scale>
        <p:origin x="-16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D5113-A1B4-4FEC-97E4-2C4003C2B311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FB89B-EB1C-49AF-A973-2FDE98AD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0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33D1AC-1038-4EA9-8C5E-AFE3E5FFAE8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18FB59-32C8-4C92-89FC-15E2ABC45E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lkhana.ru/wp-content/uploads/2014/05/ehin_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620688"/>
            <a:ext cx="3528391" cy="5688632"/>
          </a:xfrm>
        </p:spPr>
        <p:txBody>
          <a:bodyPr/>
          <a:lstStyle/>
          <a:p>
            <a:r>
              <a:rPr lang="ru-RU" sz="2400" dirty="0" err="1" smtClean="0"/>
              <a:t>Алханай</a:t>
            </a:r>
            <a:r>
              <a:rPr lang="ru-RU" sz="2400" dirty="0" smtClean="0"/>
              <a:t>-единственное место в России где сложилась гармоничная система культовых буддийских и природных памятников</a:t>
            </a:r>
            <a:endParaRPr lang="ru-RU" sz="2400" dirty="0"/>
          </a:p>
        </p:txBody>
      </p:sp>
      <p:pic>
        <p:nvPicPr>
          <p:cNvPr id="1026" name="Picture 2" descr="C:\Users\Darima\Desktop\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43924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Ольха кустарниковая</a:t>
            </a:r>
            <a:endParaRPr lang="ru-RU" sz="2800" b="1" dirty="0"/>
          </a:p>
        </p:txBody>
      </p:sp>
      <p:pic>
        <p:nvPicPr>
          <p:cNvPr id="2050" name="Picture 2" descr="C:\Users\Darima\Desktop\i (1)ольха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3843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rima\Desktop\i (1)ольх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0" y="1340768"/>
            <a:ext cx="360039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Барбарис сибирский</a:t>
            </a:r>
            <a:endParaRPr lang="ru-RU" sz="2800" b="1" dirty="0"/>
          </a:p>
        </p:txBody>
      </p:sp>
      <p:pic>
        <p:nvPicPr>
          <p:cNvPr id="1026" name="Picture 2" descr="C:\Users\Darima\Desktop\i (1)барбар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40928" cy="38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rima\Desktop\i (1)барбари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35759"/>
            <a:ext cx="37444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Абрикос  сибирский</a:t>
            </a:r>
          </a:p>
          <a:p>
            <a:pPr algn="ctr"/>
            <a:endParaRPr lang="ru-RU" sz="2800" b="1" dirty="0"/>
          </a:p>
        </p:txBody>
      </p:sp>
      <p:pic>
        <p:nvPicPr>
          <p:cNvPr id="4098" name="Picture 2" descr="C:\Users\Darima\Desktop\i (1)абр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4121"/>
            <a:ext cx="7335070" cy="486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3"/>
            <a:ext cx="4104456" cy="5761458"/>
          </a:xfrm>
        </p:spPr>
        <p:txBody>
          <a:bodyPr>
            <a:norm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Гора 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Алханай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 – самая высокая точка 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Алханайского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 горного массива, она издавна служит основой культа в религии бурят. Вершину 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Алха­ная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 называют обителью божеств. Н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горе 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Алханай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 есть 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обоо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 – место жертвоприношений с сухой веточкой, на которой подвязаны лоскутки материи. По периметру плоской вершины горы 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Алханай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 проложена тропа, по ней верующие совершают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</a:rPr>
              <a:t>обход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с чтением молитв вокруг священной вершины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</a:rPr>
              <a:t>..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Darima\Desktop\image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392488" cy="57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3960440" cy="59313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Самое любопытное место здесь естественный грот, в своде которого есть трещина, уходящая в глубину скалы, и из нее сочится вода, которая считается целебной. Здесь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делают жерт­воприношения рисом, монетами, табаком, к сосне привязывают лоскутки материи – просьба к горному духу даровать здоровье, богатство и благополучие.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Darima\Desktop\Алханай 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253230" cy="59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4032448" cy="590465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Щель грешников– </a:t>
            </a:r>
            <a:r>
              <a:rPr lang="ru-RU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естественное нагромождение ее обломков, образующих узкий сквозной проход длиной 2.5 метра. </a:t>
            </a:r>
            <a:r>
              <a:rPr lang="ru-RU" sz="36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Проход </a:t>
            </a:r>
            <a:r>
              <a:rPr lang="ru-RU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в скале </a:t>
            </a:r>
            <a:r>
              <a:rPr lang="ru-RU" sz="36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—своеобразное </a:t>
            </a:r>
            <a:r>
              <a:rPr lang="ru-RU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чистилище: если человек свободно пролез через эту щель между глыбами, значит он не грешен и </a:t>
            </a:r>
            <a:r>
              <a:rPr lang="ru-RU" sz="3600" dirty="0" err="1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Алханай</a:t>
            </a:r>
            <a:r>
              <a:rPr lang="ru-RU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его принимает, если он не может пролезть или боится, то </a:t>
            </a:r>
            <a:r>
              <a:rPr lang="ru-RU" sz="3600" dirty="0" err="1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Алханай</a:t>
            </a:r>
            <a:r>
              <a:rPr lang="ru-RU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его не принима­ет, поскольку человеку мешают грехи (отсюда и </a:t>
            </a:r>
            <a:r>
              <a:rPr lang="ru-RU" sz="36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название останца – «Щель грешников».)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 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Darima\Desktop\lar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1134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arima\Desktop\zaguurd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7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4608512" cy="604867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Эхын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 Умай — это естественный грот длиной около 4 м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</a:rPr>
              <a:t>.,.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Здесь паломники совершают ритуальные обряды и просят у хранительницы 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Эхын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 Умай детей для продолжения своего рода. Грот, как правило, навещали и навещают те семьи, у которых по разным причинам нет детей. Жертвоприношения совершают у входа в грот, выговаривая и вымаливая свои просьбы. Внутри грота зажигают лампадку, окуривают пространство благовонными травами, совер­шают «</a:t>
            </a:r>
            <a:r>
              <a:rPr lang="ru-RU" sz="2400" dirty="0" err="1">
                <a:solidFill>
                  <a:srgbClr val="000000"/>
                </a:solidFill>
                <a:latin typeface="Verdana"/>
                <a:ea typeface="Times New Roman"/>
              </a:rPr>
              <a:t>омоление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</a:rPr>
              <a:t>» каплями воды, стекающими по стенкам и с потолка грота. Затем ищут, буквально выковыривая пальцами из ямок стен и потолка, камушки. По поверьям, сколько камушков удалось «добыть» в Чреве Матери, столько детей должно родиться.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ehin_2">
            <a:hlinkClick r:id="rId2" tooltip="&quot;Эхын Умай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96887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6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88832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dirty="0" smtClean="0"/>
          </a:p>
          <a:p>
            <a:pPr algn="ctr"/>
            <a:r>
              <a:rPr lang="ru-RU" sz="2800" dirty="0" err="1"/>
              <a:t>Алханай</a:t>
            </a:r>
            <a:r>
              <a:rPr lang="ru-RU" sz="2800" dirty="0"/>
              <a:t> очень интересное место, где абсолютно все обладает лечебными свойствами, здесь люди излечиваются от различных болезней. Лечебные </a:t>
            </a:r>
            <a:r>
              <a:rPr lang="ru-RU" sz="2800" dirty="0" err="1"/>
              <a:t>источники,их</a:t>
            </a:r>
            <a:r>
              <a:rPr lang="ru-RU" sz="2800" dirty="0"/>
              <a:t> девять, каждый из них излечивает от каких либо заболеваний. Также очень богат растительный мир. И здесь природа не обошла стороной: каждое дерево, каждый кустик обладает лечебными свойствами</a:t>
            </a:r>
          </a:p>
        </p:txBody>
      </p:sp>
    </p:spTree>
    <p:extLst>
      <p:ext uri="{BB962C8B-B14F-4D97-AF65-F5344CB8AC3E}">
        <p14:creationId xmlns:p14="http://schemas.microsoft.com/office/powerpoint/2010/main" val="30191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38015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Кедровый </a:t>
            </a:r>
            <a:r>
              <a:rPr lang="ru-RU" sz="2800" b="1" dirty="0" err="1" smtClean="0"/>
              <a:t>стланник</a:t>
            </a:r>
            <a:endParaRPr lang="ru-RU" sz="2800" b="1" dirty="0" smtClean="0"/>
          </a:p>
          <a:p>
            <a:pPr algn="ctr"/>
            <a:endParaRPr lang="ru-RU" sz="2800" b="1" dirty="0"/>
          </a:p>
        </p:txBody>
      </p:sp>
      <p:pic>
        <p:nvPicPr>
          <p:cNvPr id="1026" name="Picture 2" descr="C:\Users\Darima\Desktop\алханай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5" y="980728"/>
            <a:ext cx="7380312" cy="53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Рододендрон </a:t>
            </a:r>
            <a:r>
              <a:rPr lang="ru-RU" sz="2800" b="1" dirty="0" err="1" smtClean="0"/>
              <a:t>даурский</a:t>
            </a:r>
            <a:r>
              <a:rPr lang="ru-RU" sz="2800" b="1" dirty="0" smtClean="0"/>
              <a:t> (багульник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C:\Users\Darima\Desktop\i (1)рододендр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7" y="1638499"/>
            <a:ext cx="3587578" cy="39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rima\Desktop\алханай\16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8499"/>
            <a:ext cx="3672408" cy="39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384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Алханай-единственное место в России где сложилась гармоничная система культовых буддийских и природных памятников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Darima</dc:creator>
  <cp:lastModifiedBy>Darima</cp:lastModifiedBy>
  <cp:revision>14</cp:revision>
  <dcterms:created xsi:type="dcterms:W3CDTF">2015-01-13T11:34:31Z</dcterms:created>
  <dcterms:modified xsi:type="dcterms:W3CDTF">2015-01-19T12:06:29Z</dcterms:modified>
</cp:coreProperties>
</file>