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9F0F1C-7DB4-4DFD-97DB-15CC8E6A427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D73A07-9CB8-4AFA-A629-1ABE0766E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708920"/>
            <a:ext cx="3313355" cy="1702160"/>
          </a:xfrm>
        </p:spPr>
        <p:txBody>
          <a:bodyPr>
            <a:normAutofit/>
          </a:bodyPr>
          <a:lstStyle/>
          <a:p>
            <a:r>
              <a:rPr lang="ru-RU" dirty="0" smtClean="0"/>
              <a:t>Атласные ленты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23" y="2250085"/>
            <a:ext cx="4176464" cy="37431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863638">
            <a:off x="339464" y="349785"/>
            <a:ext cx="43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ГБОУ СОШ № 657 ЮАО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г.Москва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Учитель технологии </a:t>
            </a:r>
            <a:r>
              <a:rPr lang="ru-RU" sz="2000" smtClean="0">
                <a:solidFill>
                  <a:schemeClr val="bg2">
                    <a:lumMod val="50000"/>
                  </a:schemeClr>
                </a:solidFill>
              </a:rPr>
              <a:t>ЛихонинаО.П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1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908720"/>
            <a:ext cx="4464496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 давних времен узкие полоски ткани применялись в повседневной жизни и хозяйственной деятельности людей. Уже в Древней Греции женщины вплетали в волосы полоски тканей, чтобы "оживить" свой образ. </a:t>
            </a:r>
          </a:p>
          <a:p>
            <a:r>
              <a:rPr lang="ru-RU" dirty="0"/>
              <a:t>Повязки, украшенные золотом и драгоценными камнями вплетались в волосы в Древнем Риме. Кроме того, цветными лентами отделывалась одежда, причем каждому социальному классу соответствовал свой цвет и материал.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68760"/>
            <a:ext cx="28575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68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4536503" cy="5832648"/>
          </a:xfrm>
        </p:spPr>
        <p:txBody>
          <a:bodyPr>
            <a:normAutofit fontScale="92500"/>
          </a:bodyPr>
          <a:lstStyle/>
          <a:p>
            <a:r>
              <a:rPr lang="ru-RU" dirty="0"/>
              <a:t>Шелковые ленты и тесьма применяемые для отделки прочно вошли и в нашу повседневную жизнь. О них обычно вспоминают перед праздниками и торжественными событиями, когда возникает необходимость украсить и расцветить окружающий нас мир. В Италии шумные и веселые торжества, удавшиеся на славу, даже называются "праздниками с бантиками".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" b="6489"/>
          <a:stretch/>
        </p:blipFill>
        <p:spPr>
          <a:xfrm>
            <a:off x="5364088" y="936000"/>
            <a:ext cx="3136776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764704"/>
            <a:ext cx="4320480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Красивая лента придает хорошо упакованному подарку изысканность, подчеркивая торжественность момента. Перевязанный ленточкой букет выглядит не только привлекательнее, но и богаче. Ленты оживляют прическу, а отделанные ими и тесьмой шляпки, сумочки и платья приобретают так называемую изюминку. </a:t>
            </a:r>
          </a:p>
          <a:p>
            <a:r>
              <a:rPr lang="ru-RU" dirty="0"/>
              <a:t>Наверное большинство из нас замирали от восхищения, рассматривая свадебные наряды невест, богато украшенные кружевами, лентами и рюшами!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46048"/>
            <a:ext cx="3240360" cy="473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00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3528392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нас же сложился обычай украшать автомобили свадебного кортежа лентами цветов государственного флага и перевязывать конверты с новорожденными голубыми или розовыми лентами, в зависимости от пола ребенка.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2"/>
          <a:stretch/>
        </p:blipFill>
        <p:spPr>
          <a:xfrm>
            <a:off x="4644008" y="1196752"/>
            <a:ext cx="3816424" cy="34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692696"/>
            <a:ext cx="4320479" cy="59046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Особенность техники вышивки лентами в том, что она придает рисунку объемность. </a:t>
            </a:r>
            <a:r>
              <a:rPr lang="ru-RU" dirty="0" smtClean="0"/>
              <a:t>Помимо </a:t>
            </a:r>
            <a:r>
              <a:rPr lang="ru-RU" dirty="0"/>
              <a:t>этого у вас появляется возможность придать готовым изделиям неповторимый индивидуальный облик, украсив платье или шляпку. Цветы, вышитые лентами на подушках оценят любители романтики. И не бойтесь обвинений в сентиментальности, просто, это Ваш личный способ подсластить жизнь. И согласитесь, что способ обворожительный.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0"/>
          <a:stretch/>
        </p:blipFill>
        <p:spPr>
          <a:xfrm>
            <a:off x="4788024" y="1340768"/>
            <a:ext cx="3636268" cy="40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5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287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Атласные ленты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Атласные ленты-история возникновения</dc:title>
  <dc:creator>user</dc:creator>
  <cp:lastModifiedBy>Лихонина</cp:lastModifiedBy>
  <cp:revision>6</cp:revision>
  <dcterms:created xsi:type="dcterms:W3CDTF">2014-03-19T14:26:18Z</dcterms:created>
  <dcterms:modified xsi:type="dcterms:W3CDTF">2014-11-24T08:08:09Z</dcterms:modified>
</cp:coreProperties>
</file>