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40" r:id="rId3"/>
    <p:sldMasterId id="2147483852" r:id="rId4"/>
    <p:sldMasterId id="2147483864" r:id="rId5"/>
    <p:sldMasterId id="2147483876" r:id="rId6"/>
    <p:sldMasterId id="2147483888" r:id="rId7"/>
    <p:sldMasterId id="2147483900" r:id="rId8"/>
    <p:sldMasterId id="2147483912" r:id="rId9"/>
    <p:sldMasterId id="2147483924" r:id="rId10"/>
    <p:sldMasterId id="2147483936" r:id="rId11"/>
    <p:sldMasterId id="2147483948" r:id="rId12"/>
    <p:sldMasterId id="2147483960" r:id="rId13"/>
    <p:sldMasterId id="2147483972" r:id="rId14"/>
    <p:sldMasterId id="2147483984" r:id="rId15"/>
  </p:sldMasterIdLst>
  <p:sldIdLst>
    <p:sldId id="257" r:id="rId16"/>
    <p:sldId id="256" r:id="rId17"/>
    <p:sldId id="259" r:id="rId18"/>
    <p:sldId id="261" r:id="rId19"/>
    <p:sldId id="263" r:id="rId20"/>
    <p:sldId id="265" r:id="rId21"/>
    <p:sldId id="267" r:id="rId22"/>
    <p:sldId id="269" r:id="rId23"/>
    <p:sldId id="271" r:id="rId24"/>
    <p:sldId id="273" r:id="rId25"/>
    <p:sldId id="275" r:id="rId26"/>
    <p:sldId id="278" r:id="rId27"/>
    <p:sldId id="280" r:id="rId28"/>
    <p:sldId id="282" r:id="rId29"/>
    <p:sldId id="286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9B493D-D1F4-499C-B87F-ECB26BDCFA0D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C22BDA-7ABE-44D3-821F-C024FC63740D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Четыре общих принципа Конвенции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5C878822-1EA8-4672-A605-69EA595280D3}" type="parTrans" cxnId="{DB408580-ADDC-4AA3-89B4-A34E3D97D193}">
      <dgm:prSet/>
      <dgm:spPr/>
      <dgm:t>
        <a:bodyPr/>
        <a:lstStyle/>
        <a:p>
          <a:endParaRPr lang="ru-RU"/>
        </a:p>
      </dgm:t>
    </dgm:pt>
    <dgm:pt modelId="{937D559A-83F9-4F0E-8349-9BDC196199F8}" type="sibTrans" cxnId="{DB408580-ADDC-4AA3-89B4-A34E3D97D193}">
      <dgm:prSet/>
      <dgm:spPr/>
      <dgm:t>
        <a:bodyPr/>
        <a:lstStyle/>
        <a:p>
          <a:endParaRPr lang="ru-RU"/>
        </a:p>
      </dgm:t>
    </dgm:pt>
    <dgm:pt modelId="{688D8370-AFD8-41EC-A9EE-E76DED9CBAF6}">
      <dgm:prSet phldrT="[Текст]"/>
      <dgm:spPr/>
      <dgm:t>
        <a:bodyPr/>
        <a:lstStyle/>
        <a:p>
          <a:r>
            <a:rPr lang="ru-RU" dirty="0" smtClean="0"/>
            <a:t>Не дискриминация статья 2</a:t>
          </a:r>
          <a:endParaRPr lang="ru-RU" dirty="0"/>
        </a:p>
      </dgm:t>
    </dgm:pt>
    <dgm:pt modelId="{E39A2C9A-BE02-47F5-97C5-5DFD69399301}" type="parTrans" cxnId="{C726CC09-2D6F-4FCF-A527-C2A920D59989}">
      <dgm:prSet/>
      <dgm:spPr/>
      <dgm:t>
        <a:bodyPr/>
        <a:lstStyle/>
        <a:p>
          <a:endParaRPr lang="ru-RU"/>
        </a:p>
      </dgm:t>
    </dgm:pt>
    <dgm:pt modelId="{1ED1405C-0939-4D2D-8CF3-AFCD6D727271}" type="sibTrans" cxnId="{C726CC09-2D6F-4FCF-A527-C2A920D59989}">
      <dgm:prSet/>
      <dgm:spPr/>
      <dgm:t>
        <a:bodyPr/>
        <a:lstStyle/>
        <a:p>
          <a:endParaRPr lang="ru-RU"/>
        </a:p>
      </dgm:t>
    </dgm:pt>
    <dgm:pt modelId="{9E859A16-A740-49CB-9227-B713CBF1D5B8}">
      <dgm:prSet phldrT="[Текст]"/>
      <dgm:spPr/>
      <dgm:t>
        <a:bodyPr/>
        <a:lstStyle/>
        <a:p>
          <a:r>
            <a:rPr lang="ru-RU" smtClean="0"/>
            <a:t>Право на жизнь, выживание и развитие             статья 6</a:t>
          </a:r>
          <a:endParaRPr lang="ru-RU" dirty="0"/>
        </a:p>
      </dgm:t>
    </dgm:pt>
    <dgm:pt modelId="{2CAC2145-A45E-465D-8092-B0F441947E4E}" type="parTrans" cxnId="{046DB52E-9E26-4730-8F4D-EB80B99BD456}">
      <dgm:prSet/>
      <dgm:spPr/>
      <dgm:t>
        <a:bodyPr/>
        <a:lstStyle/>
        <a:p>
          <a:endParaRPr lang="ru-RU"/>
        </a:p>
      </dgm:t>
    </dgm:pt>
    <dgm:pt modelId="{79C875EC-712A-41B1-9902-2F10AF40CEA7}" type="sibTrans" cxnId="{046DB52E-9E26-4730-8F4D-EB80B99BD456}">
      <dgm:prSet/>
      <dgm:spPr/>
      <dgm:t>
        <a:bodyPr/>
        <a:lstStyle/>
        <a:p>
          <a:endParaRPr lang="ru-RU"/>
        </a:p>
      </dgm:t>
    </dgm:pt>
    <dgm:pt modelId="{00D8FA89-F4A9-42EA-9BED-DFD601E02380}">
      <dgm:prSet phldrT="[Текст]"/>
      <dgm:spPr/>
      <dgm:t>
        <a:bodyPr/>
        <a:lstStyle/>
        <a:p>
          <a:r>
            <a:rPr lang="ru-RU" smtClean="0"/>
            <a:t>Взгляды ребенка статья 12</a:t>
          </a:r>
          <a:endParaRPr lang="ru-RU" dirty="0"/>
        </a:p>
      </dgm:t>
    </dgm:pt>
    <dgm:pt modelId="{1EAA9751-EE9D-46FB-8003-8B829D7D7F91}" type="parTrans" cxnId="{0314A2C6-C12B-406F-8AB4-AE4C829E6063}">
      <dgm:prSet/>
      <dgm:spPr/>
      <dgm:t>
        <a:bodyPr/>
        <a:lstStyle/>
        <a:p>
          <a:endParaRPr lang="ru-RU"/>
        </a:p>
      </dgm:t>
    </dgm:pt>
    <dgm:pt modelId="{B8899009-5009-4525-88C0-D566C424214A}" type="sibTrans" cxnId="{0314A2C6-C12B-406F-8AB4-AE4C829E6063}">
      <dgm:prSet/>
      <dgm:spPr/>
      <dgm:t>
        <a:bodyPr/>
        <a:lstStyle/>
        <a:p>
          <a:endParaRPr lang="ru-RU"/>
        </a:p>
      </dgm:t>
    </dgm:pt>
    <dgm:pt modelId="{E6F9C289-8981-42B2-8334-D5D0C5483228}">
      <dgm:prSet phldrT="[Текст]"/>
      <dgm:spPr/>
      <dgm:t>
        <a:bodyPr/>
        <a:lstStyle/>
        <a:p>
          <a:r>
            <a:rPr lang="ru-RU" smtClean="0"/>
            <a:t>Наилучшее обеспечение интересов ребенка статья 3</a:t>
          </a:r>
          <a:endParaRPr lang="ru-RU" dirty="0"/>
        </a:p>
      </dgm:t>
    </dgm:pt>
    <dgm:pt modelId="{856E0361-0B34-4D37-A421-82CB1AE4594D}" type="parTrans" cxnId="{8763B2CB-560A-4B23-93A4-FE494AE7D523}">
      <dgm:prSet/>
      <dgm:spPr/>
      <dgm:t>
        <a:bodyPr/>
        <a:lstStyle/>
        <a:p>
          <a:endParaRPr lang="ru-RU"/>
        </a:p>
      </dgm:t>
    </dgm:pt>
    <dgm:pt modelId="{67042B8B-EEAC-4CF7-A2CB-3E547038693C}" type="sibTrans" cxnId="{8763B2CB-560A-4B23-93A4-FE494AE7D523}">
      <dgm:prSet/>
      <dgm:spPr/>
      <dgm:t>
        <a:bodyPr/>
        <a:lstStyle/>
        <a:p>
          <a:endParaRPr lang="ru-RU"/>
        </a:p>
      </dgm:t>
    </dgm:pt>
    <dgm:pt modelId="{E6331AB2-DD23-472A-B0B7-C412D2DFB383}" type="pres">
      <dgm:prSet presAssocID="{419B493D-D1F4-499C-B87F-ECB26BDCFA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536A8B-29C5-4FDE-9F88-68B6FE067EDA}" type="pres">
      <dgm:prSet presAssocID="{38C22BDA-7ABE-44D3-821F-C024FC63740D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4E0F48A-14DD-47E0-B767-1CA50DDE30DA}" type="pres">
      <dgm:prSet presAssocID="{38C22BDA-7ABE-44D3-821F-C024FC63740D}" presName="rootComposite1" presStyleCnt="0"/>
      <dgm:spPr/>
      <dgm:t>
        <a:bodyPr/>
        <a:lstStyle/>
        <a:p>
          <a:endParaRPr lang="ru-RU"/>
        </a:p>
      </dgm:t>
    </dgm:pt>
    <dgm:pt modelId="{43FA1431-EF91-420B-9D5A-04E9D8A71730}" type="pres">
      <dgm:prSet presAssocID="{38C22BDA-7ABE-44D3-821F-C024FC63740D}" presName="rootText1" presStyleLbl="node0" presStyleIdx="0" presStyleCnt="1" custScaleX="375683" custLinFactY="-3469" custLinFactNeighborX="-210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FE83E4-F1AF-4801-8DCD-2F669A153418}" type="pres">
      <dgm:prSet presAssocID="{38C22BDA-7ABE-44D3-821F-C024FC63740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A8F401A-0F43-444B-A02B-2FE0FA6DB8EE}" type="pres">
      <dgm:prSet presAssocID="{38C22BDA-7ABE-44D3-821F-C024FC63740D}" presName="hierChild2" presStyleCnt="0"/>
      <dgm:spPr/>
      <dgm:t>
        <a:bodyPr/>
        <a:lstStyle/>
        <a:p>
          <a:endParaRPr lang="ru-RU"/>
        </a:p>
      </dgm:t>
    </dgm:pt>
    <dgm:pt modelId="{145A4C6C-97F7-4FA9-B771-72F4EB45A02C}" type="pres">
      <dgm:prSet presAssocID="{E39A2C9A-BE02-47F5-97C5-5DFD69399301}" presName="Name37" presStyleLbl="parChTrans1D2" presStyleIdx="0" presStyleCnt="4"/>
      <dgm:spPr/>
      <dgm:t>
        <a:bodyPr/>
        <a:lstStyle/>
        <a:p>
          <a:endParaRPr lang="ru-RU"/>
        </a:p>
      </dgm:t>
    </dgm:pt>
    <dgm:pt modelId="{FBB8D807-F485-4DBC-A012-8DE1D659E309}" type="pres">
      <dgm:prSet presAssocID="{688D8370-AFD8-41EC-A9EE-E76DED9CBAF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734C718-B739-4BD6-8B30-927DEF1524FB}" type="pres">
      <dgm:prSet presAssocID="{688D8370-AFD8-41EC-A9EE-E76DED9CBAF6}" presName="rootComposite" presStyleCnt="0"/>
      <dgm:spPr/>
      <dgm:t>
        <a:bodyPr/>
        <a:lstStyle/>
        <a:p>
          <a:endParaRPr lang="ru-RU"/>
        </a:p>
      </dgm:t>
    </dgm:pt>
    <dgm:pt modelId="{1642588B-12B2-422F-B107-0F033B6E87C3}" type="pres">
      <dgm:prSet presAssocID="{688D8370-AFD8-41EC-A9EE-E76DED9CBAF6}" presName="rootText" presStyleLbl="node2" presStyleIdx="0" presStyleCnt="4" custLinFactNeighborX="-240" custLinFactNeighborY="-893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504F1A-CC55-410F-9296-15E8266D0457}" type="pres">
      <dgm:prSet presAssocID="{688D8370-AFD8-41EC-A9EE-E76DED9CBAF6}" presName="rootConnector" presStyleLbl="node2" presStyleIdx="0" presStyleCnt="4"/>
      <dgm:spPr/>
      <dgm:t>
        <a:bodyPr/>
        <a:lstStyle/>
        <a:p>
          <a:endParaRPr lang="ru-RU"/>
        </a:p>
      </dgm:t>
    </dgm:pt>
    <dgm:pt modelId="{E4D0FA1D-76EF-4FE5-91FE-ED4BDE970B44}" type="pres">
      <dgm:prSet presAssocID="{688D8370-AFD8-41EC-A9EE-E76DED9CBAF6}" presName="hierChild4" presStyleCnt="0"/>
      <dgm:spPr/>
      <dgm:t>
        <a:bodyPr/>
        <a:lstStyle/>
        <a:p>
          <a:endParaRPr lang="ru-RU"/>
        </a:p>
      </dgm:t>
    </dgm:pt>
    <dgm:pt modelId="{516136C3-5C64-499F-AE09-1C7A0688F213}" type="pres">
      <dgm:prSet presAssocID="{688D8370-AFD8-41EC-A9EE-E76DED9CBAF6}" presName="hierChild5" presStyleCnt="0"/>
      <dgm:spPr/>
      <dgm:t>
        <a:bodyPr/>
        <a:lstStyle/>
        <a:p>
          <a:endParaRPr lang="ru-RU"/>
        </a:p>
      </dgm:t>
    </dgm:pt>
    <dgm:pt modelId="{B6951EE3-B650-4495-BDD0-0DA21F371958}" type="pres">
      <dgm:prSet presAssocID="{856E0361-0B34-4D37-A421-82CB1AE4594D}" presName="Name37" presStyleLbl="parChTrans1D2" presStyleIdx="1" presStyleCnt="4"/>
      <dgm:spPr/>
      <dgm:t>
        <a:bodyPr/>
        <a:lstStyle/>
        <a:p>
          <a:endParaRPr lang="ru-RU"/>
        </a:p>
      </dgm:t>
    </dgm:pt>
    <dgm:pt modelId="{3A6F095A-C6B1-428F-A624-BAC4DECB923E}" type="pres">
      <dgm:prSet presAssocID="{E6F9C289-8981-42B2-8334-D5D0C548322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3A38856-6983-4218-9F20-24E7BF4AF963}" type="pres">
      <dgm:prSet presAssocID="{E6F9C289-8981-42B2-8334-D5D0C5483228}" presName="rootComposite" presStyleCnt="0"/>
      <dgm:spPr/>
      <dgm:t>
        <a:bodyPr/>
        <a:lstStyle/>
        <a:p>
          <a:endParaRPr lang="ru-RU"/>
        </a:p>
      </dgm:t>
    </dgm:pt>
    <dgm:pt modelId="{9BC1AD04-CA87-4FF9-A28A-D660C5604906}" type="pres">
      <dgm:prSet presAssocID="{E6F9C289-8981-42B2-8334-D5D0C5483228}" presName="rootText" presStyleLbl="node2" presStyleIdx="1" presStyleCnt="4" custLinFactNeighborX="-18666" custLinFactNeighborY="39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33B49E-1037-4070-8DE5-902197991B30}" type="pres">
      <dgm:prSet presAssocID="{E6F9C289-8981-42B2-8334-D5D0C5483228}" presName="rootConnector" presStyleLbl="node2" presStyleIdx="1" presStyleCnt="4"/>
      <dgm:spPr/>
      <dgm:t>
        <a:bodyPr/>
        <a:lstStyle/>
        <a:p>
          <a:endParaRPr lang="ru-RU"/>
        </a:p>
      </dgm:t>
    </dgm:pt>
    <dgm:pt modelId="{B94CE98F-B920-46FC-B3C8-B1D24FA73815}" type="pres">
      <dgm:prSet presAssocID="{E6F9C289-8981-42B2-8334-D5D0C5483228}" presName="hierChild4" presStyleCnt="0"/>
      <dgm:spPr/>
      <dgm:t>
        <a:bodyPr/>
        <a:lstStyle/>
        <a:p>
          <a:endParaRPr lang="ru-RU"/>
        </a:p>
      </dgm:t>
    </dgm:pt>
    <dgm:pt modelId="{EAEC6384-3CEE-4EE4-9705-7F97854B67C9}" type="pres">
      <dgm:prSet presAssocID="{E6F9C289-8981-42B2-8334-D5D0C5483228}" presName="hierChild5" presStyleCnt="0"/>
      <dgm:spPr/>
      <dgm:t>
        <a:bodyPr/>
        <a:lstStyle/>
        <a:p>
          <a:endParaRPr lang="ru-RU"/>
        </a:p>
      </dgm:t>
    </dgm:pt>
    <dgm:pt modelId="{53E39175-6495-4017-866D-4238D76F5902}" type="pres">
      <dgm:prSet presAssocID="{2CAC2145-A45E-465D-8092-B0F441947E4E}" presName="Name37" presStyleLbl="parChTrans1D2" presStyleIdx="2" presStyleCnt="4"/>
      <dgm:spPr/>
      <dgm:t>
        <a:bodyPr/>
        <a:lstStyle/>
        <a:p>
          <a:endParaRPr lang="ru-RU"/>
        </a:p>
      </dgm:t>
    </dgm:pt>
    <dgm:pt modelId="{2F89F658-CA83-45AE-AAFE-3398410357C3}" type="pres">
      <dgm:prSet presAssocID="{9E859A16-A740-49CB-9227-B713CBF1D5B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D6E324C-04AE-4937-9D3B-7E4147285ED4}" type="pres">
      <dgm:prSet presAssocID="{9E859A16-A740-49CB-9227-B713CBF1D5B8}" presName="rootComposite" presStyleCnt="0"/>
      <dgm:spPr/>
      <dgm:t>
        <a:bodyPr/>
        <a:lstStyle/>
        <a:p>
          <a:endParaRPr lang="ru-RU"/>
        </a:p>
      </dgm:t>
    </dgm:pt>
    <dgm:pt modelId="{2C915117-5F5D-4B5A-9A7A-ED5101F05A3E}" type="pres">
      <dgm:prSet presAssocID="{9E859A16-A740-49CB-9227-B713CBF1D5B8}" presName="rootText" presStyleLbl="node2" presStyleIdx="2" presStyleCnt="4" custLinFactNeighborX="16093" custLinFactNeighborY="397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50009B-BD30-4C86-B8F6-E5C239875ABB}" type="pres">
      <dgm:prSet presAssocID="{9E859A16-A740-49CB-9227-B713CBF1D5B8}" presName="rootConnector" presStyleLbl="node2" presStyleIdx="2" presStyleCnt="4"/>
      <dgm:spPr/>
      <dgm:t>
        <a:bodyPr/>
        <a:lstStyle/>
        <a:p>
          <a:endParaRPr lang="ru-RU"/>
        </a:p>
      </dgm:t>
    </dgm:pt>
    <dgm:pt modelId="{046AB881-D289-4A94-9424-3479ABBEF3DF}" type="pres">
      <dgm:prSet presAssocID="{9E859A16-A740-49CB-9227-B713CBF1D5B8}" presName="hierChild4" presStyleCnt="0"/>
      <dgm:spPr/>
      <dgm:t>
        <a:bodyPr/>
        <a:lstStyle/>
        <a:p>
          <a:endParaRPr lang="ru-RU"/>
        </a:p>
      </dgm:t>
    </dgm:pt>
    <dgm:pt modelId="{122C332A-7A64-4C48-9AA6-223FAA453DB3}" type="pres">
      <dgm:prSet presAssocID="{9E859A16-A740-49CB-9227-B713CBF1D5B8}" presName="hierChild5" presStyleCnt="0"/>
      <dgm:spPr/>
      <dgm:t>
        <a:bodyPr/>
        <a:lstStyle/>
        <a:p>
          <a:endParaRPr lang="ru-RU"/>
        </a:p>
      </dgm:t>
    </dgm:pt>
    <dgm:pt modelId="{1F650DB7-3251-4AE5-B52E-2EFACC8D87AC}" type="pres">
      <dgm:prSet presAssocID="{1EAA9751-EE9D-46FB-8003-8B829D7D7F91}" presName="Name37" presStyleLbl="parChTrans1D2" presStyleIdx="3" presStyleCnt="4"/>
      <dgm:spPr/>
      <dgm:t>
        <a:bodyPr/>
        <a:lstStyle/>
        <a:p>
          <a:endParaRPr lang="ru-RU"/>
        </a:p>
      </dgm:t>
    </dgm:pt>
    <dgm:pt modelId="{71C79077-C340-47DC-8C7F-27665B6531C1}" type="pres">
      <dgm:prSet presAssocID="{00D8FA89-F4A9-42EA-9BED-DFD601E0238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F3C6C4C-A3EC-4D6D-910F-B3B48C5D34F0}" type="pres">
      <dgm:prSet presAssocID="{00D8FA89-F4A9-42EA-9BED-DFD601E02380}" presName="rootComposite" presStyleCnt="0"/>
      <dgm:spPr/>
      <dgm:t>
        <a:bodyPr/>
        <a:lstStyle/>
        <a:p>
          <a:endParaRPr lang="ru-RU"/>
        </a:p>
      </dgm:t>
    </dgm:pt>
    <dgm:pt modelId="{596934E7-266F-4A44-AEFA-4EE633FCD3FB}" type="pres">
      <dgm:prSet presAssocID="{00D8FA89-F4A9-42EA-9BED-DFD601E02380}" presName="rootText" presStyleLbl="node2" presStyleIdx="3" presStyleCnt="4" custLinFactNeighborX="-2334" custLinFactNeighborY="-893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97E91C-37EF-4860-91EA-53D17D392F5C}" type="pres">
      <dgm:prSet presAssocID="{00D8FA89-F4A9-42EA-9BED-DFD601E02380}" presName="rootConnector" presStyleLbl="node2" presStyleIdx="3" presStyleCnt="4"/>
      <dgm:spPr/>
      <dgm:t>
        <a:bodyPr/>
        <a:lstStyle/>
        <a:p>
          <a:endParaRPr lang="ru-RU"/>
        </a:p>
      </dgm:t>
    </dgm:pt>
    <dgm:pt modelId="{1796CF56-24DF-4C9F-A88F-DA402D2F09BB}" type="pres">
      <dgm:prSet presAssocID="{00D8FA89-F4A9-42EA-9BED-DFD601E02380}" presName="hierChild4" presStyleCnt="0"/>
      <dgm:spPr/>
      <dgm:t>
        <a:bodyPr/>
        <a:lstStyle/>
        <a:p>
          <a:endParaRPr lang="ru-RU"/>
        </a:p>
      </dgm:t>
    </dgm:pt>
    <dgm:pt modelId="{1153FB0D-D51D-40D0-A324-CF8663FA8FC4}" type="pres">
      <dgm:prSet presAssocID="{00D8FA89-F4A9-42EA-9BED-DFD601E02380}" presName="hierChild5" presStyleCnt="0"/>
      <dgm:spPr/>
      <dgm:t>
        <a:bodyPr/>
        <a:lstStyle/>
        <a:p>
          <a:endParaRPr lang="ru-RU"/>
        </a:p>
      </dgm:t>
    </dgm:pt>
    <dgm:pt modelId="{E47B6F9C-4D77-4B20-8A28-75841A37AD54}" type="pres">
      <dgm:prSet presAssocID="{38C22BDA-7ABE-44D3-821F-C024FC63740D}" presName="hierChild3" presStyleCnt="0"/>
      <dgm:spPr/>
      <dgm:t>
        <a:bodyPr/>
        <a:lstStyle/>
        <a:p>
          <a:endParaRPr lang="ru-RU"/>
        </a:p>
      </dgm:t>
    </dgm:pt>
  </dgm:ptLst>
  <dgm:cxnLst>
    <dgm:cxn modelId="{EB23F3AA-6E4B-4634-A70B-932E2A3B665D}" type="presOf" srcId="{9E859A16-A740-49CB-9227-B713CBF1D5B8}" destId="{7850009B-BD30-4C86-B8F6-E5C239875ABB}" srcOrd="1" destOrd="0" presId="urn:microsoft.com/office/officeart/2005/8/layout/orgChart1"/>
    <dgm:cxn modelId="{CBF47D9F-64AD-4FEC-BE06-08516AB8DADD}" type="presOf" srcId="{419B493D-D1F4-499C-B87F-ECB26BDCFA0D}" destId="{E6331AB2-DD23-472A-B0B7-C412D2DFB383}" srcOrd="0" destOrd="0" presId="urn:microsoft.com/office/officeart/2005/8/layout/orgChart1"/>
    <dgm:cxn modelId="{8763B2CB-560A-4B23-93A4-FE494AE7D523}" srcId="{38C22BDA-7ABE-44D3-821F-C024FC63740D}" destId="{E6F9C289-8981-42B2-8334-D5D0C5483228}" srcOrd="1" destOrd="0" parTransId="{856E0361-0B34-4D37-A421-82CB1AE4594D}" sibTransId="{67042B8B-EEAC-4CF7-A2CB-3E547038693C}"/>
    <dgm:cxn modelId="{35D30088-6B82-4586-BF18-B30D1F6AED4D}" type="presOf" srcId="{9E859A16-A740-49CB-9227-B713CBF1D5B8}" destId="{2C915117-5F5D-4B5A-9A7A-ED5101F05A3E}" srcOrd="0" destOrd="0" presId="urn:microsoft.com/office/officeart/2005/8/layout/orgChart1"/>
    <dgm:cxn modelId="{046DB52E-9E26-4730-8F4D-EB80B99BD456}" srcId="{38C22BDA-7ABE-44D3-821F-C024FC63740D}" destId="{9E859A16-A740-49CB-9227-B713CBF1D5B8}" srcOrd="2" destOrd="0" parTransId="{2CAC2145-A45E-465D-8092-B0F441947E4E}" sibTransId="{79C875EC-712A-41B1-9902-2F10AF40CEA7}"/>
    <dgm:cxn modelId="{4AC7093E-5ED0-4C39-B2A2-F2B5C9052BA7}" type="presOf" srcId="{E6F9C289-8981-42B2-8334-D5D0C5483228}" destId="{F033B49E-1037-4070-8DE5-902197991B30}" srcOrd="1" destOrd="0" presId="urn:microsoft.com/office/officeart/2005/8/layout/orgChart1"/>
    <dgm:cxn modelId="{0314A2C6-C12B-406F-8AB4-AE4C829E6063}" srcId="{38C22BDA-7ABE-44D3-821F-C024FC63740D}" destId="{00D8FA89-F4A9-42EA-9BED-DFD601E02380}" srcOrd="3" destOrd="0" parTransId="{1EAA9751-EE9D-46FB-8003-8B829D7D7F91}" sibTransId="{B8899009-5009-4525-88C0-D566C424214A}"/>
    <dgm:cxn modelId="{64D96C46-DF75-4E74-9DCB-BBACC6F9415F}" type="presOf" srcId="{E39A2C9A-BE02-47F5-97C5-5DFD69399301}" destId="{145A4C6C-97F7-4FA9-B771-72F4EB45A02C}" srcOrd="0" destOrd="0" presId="urn:microsoft.com/office/officeart/2005/8/layout/orgChart1"/>
    <dgm:cxn modelId="{42CE5A59-599A-42E2-926F-B870F26E29FD}" type="presOf" srcId="{00D8FA89-F4A9-42EA-9BED-DFD601E02380}" destId="{596934E7-266F-4A44-AEFA-4EE633FCD3FB}" srcOrd="0" destOrd="0" presId="urn:microsoft.com/office/officeart/2005/8/layout/orgChart1"/>
    <dgm:cxn modelId="{6EF169CF-08BE-4D21-8AF3-58B33E34F209}" type="presOf" srcId="{688D8370-AFD8-41EC-A9EE-E76DED9CBAF6}" destId="{1642588B-12B2-422F-B107-0F033B6E87C3}" srcOrd="0" destOrd="0" presId="urn:microsoft.com/office/officeart/2005/8/layout/orgChart1"/>
    <dgm:cxn modelId="{50A9B3C0-3E42-44B0-9B8A-4D43FB38F2BA}" type="presOf" srcId="{38C22BDA-7ABE-44D3-821F-C024FC63740D}" destId="{7BFE83E4-F1AF-4801-8DCD-2F669A153418}" srcOrd="1" destOrd="0" presId="urn:microsoft.com/office/officeart/2005/8/layout/orgChart1"/>
    <dgm:cxn modelId="{A3F93EF1-D072-40C4-86BE-03367B306AE6}" type="presOf" srcId="{856E0361-0B34-4D37-A421-82CB1AE4594D}" destId="{B6951EE3-B650-4495-BDD0-0DA21F371958}" srcOrd="0" destOrd="0" presId="urn:microsoft.com/office/officeart/2005/8/layout/orgChart1"/>
    <dgm:cxn modelId="{3CF57023-F36E-4178-8CF6-3A5DF0A3D37B}" type="presOf" srcId="{E6F9C289-8981-42B2-8334-D5D0C5483228}" destId="{9BC1AD04-CA87-4FF9-A28A-D660C5604906}" srcOrd="0" destOrd="0" presId="urn:microsoft.com/office/officeart/2005/8/layout/orgChart1"/>
    <dgm:cxn modelId="{0474D834-3086-46B4-B823-696B114AB5DE}" type="presOf" srcId="{688D8370-AFD8-41EC-A9EE-E76DED9CBAF6}" destId="{A8504F1A-CC55-410F-9296-15E8266D0457}" srcOrd="1" destOrd="0" presId="urn:microsoft.com/office/officeart/2005/8/layout/orgChart1"/>
    <dgm:cxn modelId="{A4EAC9E3-4C4C-44BA-98F6-E61863C1481C}" type="presOf" srcId="{1EAA9751-EE9D-46FB-8003-8B829D7D7F91}" destId="{1F650DB7-3251-4AE5-B52E-2EFACC8D87AC}" srcOrd="0" destOrd="0" presId="urn:microsoft.com/office/officeart/2005/8/layout/orgChart1"/>
    <dgm:cxn modelId="{08665903-9018-4B99-A338-5C212D42C0EF}" type="presOf" srcId="{00D8FA89-F4A9-42EA-9BED-DFD601E02380}" destId="{EC97E91C-37EF-4860-91EA-53D17D392F5C}" srcOrd="1" destOrd="0" presId="urn:microsoft.com/office/officeart/2005/8/layout/orgChart1"/>
    <dgm:cxn modelId="{74116361-63F2-4F97-AA47-B0562F7B1164}" type="presOf" srcId="{2CAC2145-A45E-465D-8092-B0F441947E4E}" destId="{53E39175-6495-4017-866D-4238D76F5902}" srcOrd="0" destOrd="0" presId="urn:microsoft.com/office/officeart/2005/8/layout/orgChart1"/>
    <dgm:cxn modelId="{C726CC09-2D6F-4FCF-A527-C2A920D59989}" srcId="{38C22BDA-7ABE-44D3-821F-C024FC63740D}" destId="{688D8370-AFD8-41EC-A9EE-E76DED9CBAF6}" srcOrd="0" destOrd="0" parTransId="{E39A2C9A-BE02-47F5-97C5-5DFD69399301}" sibTransId="{1ED1405C-0939-4D2D-8CF3-AFCD6D727271}"/>
    <dgm:cxn modelId="{9F17117E-0C6F-4C2A-B5E9-C099DC5BA265}" type="presOf" srcId="{38C22BDA-7ABE-44D3-821F-C024FC63740D}" destId="{43FA1431-EF91-420B-9D5A-04E9D8A71730}" srcOrd="0" destOrd="0" presId="urn:microsoft.com/office/officeart/2005/8/layout/orgChart1"/>
    <dgm:cxn modelId="{DB408580-ADDC-4AA3-89B4-A34E3D97D193}" srcId="{419B493D-D1F4-499C-B87F-ECB26BDCFA0D}" destId="{38C22BDA-7ABE-44D3-821F-C024FC63740D}" srcOrd="0" destOrd="0" parTransId="{5C878822-1EA8-4672-A605-69EA595280D3}" sibTransId="{937D559A-83F9-4F0E-8349-9BDC196199F8}"/>
    <dgm:cxn modelId="{7DE9BE15-C0C2-4C26-A5F3-BF946BE6690F}" type="presParOf" srcId="{E6331AB2-DD23-472A-B0B7-C412D2DFB383}" destId="{9F536A8B-29C5-4FDE-9F88-68B6FE067EDA}" srcOrd="0" destOrd="0" presId="urn:microsoft.com/office/officeart/2005/8/layout/orgChart1"/>
    <dgm:cxn modelId="{77CBF7F2-81F9-482E-BF39-ADF172FA23F7}" type="presParOf" srcId="{9F536A8B-29C5-4FDE-9F88-68B6FE067EDA}" destId="{C4E0F48A-14DD-47E0-B767-1CA50DDE30DA}" srcOrd="0" destOrd="0" presId="urn:microsoft.com/office/officeart/2005/8/layout/orgChart1"/>
    <dgm:cxn modelId="{B791C21F-F668-49F1-86CD-2CC5DB4D9AD8}" type="presParOf" srcId="{C4E0F48A-14DD-47E0-B767-1CA50DDE30DA}" destId="{43FA1431-EF91-420B-9D5A-04E9D8A71730}" srcOrd="0" destOrd="0" presId="urn:microsoft.com/office/officeart/2005/8/layout/orgChart1"/>
    <dgm:cxn modelId="{2DC85A4D-B6D4-42C8-A79D-0F5F420F770D}" type="presParOf" srcId="{C4E0F48A-14DD-47E0-B767-1CA50DDE30DA}" destId="{7BFE83E4-F1AF-4801-8DCD-2F669A153418}" srcOrd="1" destOrd="0" presId="urn:microsoft.com/office/officeart/2005/8/layout/orgChart1"/>
    <dgm:cxn modelId="{CF9BBF2C-C43B-480A-8093-238F77509D13}" type="presParOf" srcId="{9F536A8B-29C5-4FDE-9F88-68B6FE067EDA}" destId="{FA8F401A-0F43-444B-A02B-2FE0FA6DB8EE}" srcOrd="1" destOrd="0" presId="urn:microsoft.com/office/officeart/2005/8/layout/orgChart1"/>
    <dgm:cxn modelId="{55E02292-B483-4EA7-AEFE-F3DAC7F1CAAD}" type="presParOf" srcId="{FA8F401A-0F43-444B-A02B-2FE0FA6DB8EE}" destId="{145A4C6C-97F7-4FA9-B771-72F4EB45A02C}" srcOrd="0" destOrd="0" presId="urn:microsoft.com/office/officeart/2005/8/layout/orgChart1"/>
    <dgm:cxn modelId="{AD7EEF86-18EC-453F-AAC1-52A4EB6CC8D2}" type="presParOf" srcId="{FA8F401A-0F43-444B-A02B-2FE0FA6DB8EE}" destId="{FBB8D807-F485-4DBC-A012-8DE1D659E309}" srcOrd="1" destOrd="0" presId="urn:microsoft.com/office/officeart/2005/8/layout/orgChart1"/>
    <dgm:cxn modelId="{CCC7BA64-7EBC-4663-80B7-7E26BD97F33A}" type="presParOf" srcId="{FBB8D807-F485-4DBC-A012-8DE1D659E309}" destId="{4734C718-B739-4BD6-8B30-927DEF1524FB}" srcOrd="0" destOrd="0" presId="urn:microsoft.com/office/officeart/2005/8/layout/orgChart1"/>
    <dgm:cxn modelId="{071D1D12-C01C-4FC4-B727-5C899E38B661}" type="presParOf" srcId="{4734C718-B739-4BD6-8B30-927DEF1524FB}" destId="{1642588B-12B2-422F-B107-0F033B6E87C3}" srcOrd="0" destOrd="0" presId="urn:microsoft.com/office/officeart/2005/8/layout/orgChart1"/>
    <dgm:cxn modelId="{B295E4DC-9221-4962-A06F-727AB2E7D607}" type="presParOf" srcId="{4734C718-B739-4BD6-8B30-927DEF1524FB}" destId="{A8504F1A-CC55-410F-9296-15E8266D0457}" srcOrd="1" destOrd="0" presId="urn:microsoft.com/office/officeart/2005/8/layout/orgChart1"/>
    <dgm:cxn modelId="{990EB843-8BDF-4A73-A5D4-F72E88874915}" type="presParOf" srcId="{FBB8D807-F485-4DBC-A012-8DE1D659E309}" destId="{E4D0FA1D-76EF-4FE5-91FE-ED4BDE970B44}" srcOrd="1" destOrd="0" presId="urn:microsoft.com/office/officeart/2005/8/layout/orgChart1"/>
    <dgm:cxn modelId="{B56C24C7-7EEB-47B5-9C40-E4222E96D334}" type="presParOf" srcId="{FBB8D807-F485-4DBC-A012-8DE1D659E309}" destId="{516136C3-5C64-499F-AE09-1C7A0688F213}" srcOrd="2" destOrd="0" presId="urn:microsoft.com/office/officeart/2005/8/layout/orgChart1"/>
    <dgm:cxn modelId="{AAC19081-732D-419F-9F01-4EE98A3D0E7B}" type="presParOf" srcId="{FA8F401A-0F43-444B-A02B-2FE0FA6DB8EE}" destId="{B6951EE3-B650-4495-BDD0-0DA21F371958}" srcOrd="2" destOrd="0" presId="urn:microsoft.com/office/officeart/2005/8/layout/orgChart1"/>
    <dgm:cxn modelId="{FCF0FBCB-CFDF-4754-ACFE-6B2FB31D35E4}" type="presParOf" srcId="{FA8F401A-0F43-444B-A02B-2FE0FA6DB8EE}" destId="{3A6F095A-C6B1-428F-A624-BAC4DECB923E}" srcOrd="3" destOrd="0" presId="urn:microsoft.com/office/officeart/2005/8/layout/orgChart1"/>
    <dgm:cxn modelId="{E97B88B7-EA57-43A7-BB65-792B69C8B06A}" type="presParOf" srcId="{3A6F095A-C6B1-428F-A624-BAC4DECB923E}" destId="{83A38856-6983-4218-9F20-24E7BF4AF963}" srcOrd="0" destOrd="0" presId="urn:microsoft.com/office/officeart/2005/8/layout/orgChart1"/>
    <dgm:cxn modelId="{8CC69C2C-72CF-4781-80F7-39FAB522B4E7}" type="presParOf" srcId="{83A38856-6983-4218-9F20-24E7BF4AF963}" destId="{9BC1AD04-CA87-4FF9-A28A-D660C5604906}" srcOrd="0" destOrd="0" presId="urn:microsoft.com/office/officeart/2005/8/layout/orgChart1"/>
    <dgm:cxn modelId="{19BF0B2C-62A9-4BE5-81C8-2C569B8CA36A}" type="presParOf" srcId="{83A38856-6983-4218-9F20-24E7BF4AF963}" destId="{F033B49E-1037-4070-8DE5-902197991B30}" srcOrd="1" destOrd="0" presId="urn:microsoft.com/office/officeart/2005/8/layout/orgChart1"/>
    <dgm:cxn modelId="{E220FDD6-07CF-47C2-A191-C97FEC4AFE97}" type="presParOf" srcId="{3A6F095A-C6B1-428F-A624-BAC4DECB923E}" destId="{B94CE98F-B920-46FC-B3C8-B1D24FA73815}" srcOrd="1" destOrd="0" presId="urn:microsoft.com/office/officeart/2005/8/layout/orgChart1"/>
    <dgm:cxn modelId="{5B97E2BB-05A7-407D-96CA-4F200F3DCA2A}" type="presParOf" srcId="{3A6F095A-C6B1-428F-A624-BAC4DECB923E}" destId="{EAEC6384-3CEE-4EE4-9705-7F97854B67C9}" srcOrd="2" destOrd="0" presId="urn:microsoft.com/office/officeart/2005/8/layout/orgChart1"/>
    <dgm:cxn modelId="{17B9F4ED-8412-4042-A6E3-ED567BBED559}" type="presParOf" srcId="{FA8F401A-0F43-444B-A02B-2FE0FA6DB8EE}" destId="{53E39175-6495-4017-866D-4238D76F5902}" srcOrd="4" destOrd="0" presId="urn:microsoft.com/office/officeart/2005/8/layout/orgChart1"/>
    <dgm:cxn modelId="{37C122B8-BCC0-484A-AC53-46983865BE40}" type="presParOf" srcId="{FA8F401A-0F43-444B-A02B-2FE0FA6DB8EE}" destId="{2F89F658-CA83-45AE-AAFE-3398410357C3}" srcOrd="5" destOrd="0" presId="urn:microsoft.com/office/officeart/2005/8/layout/orgChart1"/>
    <dgm:cxn modelId="{3A897C18-CCA3-479B-BB54-4D121A55D265}" type="presParOf" srcId="{2F89F658-CA83-45AE-AAFE-3398410357C3}" destId="{4D6E324C-04AE-4937-9D3B-7E4147285ED4}" srcOrd="0" destOrd="0" presId="urn:microsoft.com/office/officeart/2005/8/layout/orgChart1"/>
    <dgm:cxn modelId="{B78ED3E9-86D4-4084-909A-CDFEF19CFB7E}" type="presParOf" srcId="{4D6E324C-04AE-4937-9D3B-7E4147285ED4}" destId="{2C915117-5F5D-4B5A-9A7A-ED5101F05A3E}" srcOrd="0" destOrd="0" presId="urn:microsoft.com/office/officeart/2005/8/layout/orgChart1"/>
    <dgm:cxn modelId="{D4CCEE8A-6082-44C8-9AA9-62FDE9979545}" type="presParOf" srcId="{4D6E324C-04AE-4937-9D3B-7E4147285ED4}" destId="{7850009B-BD30-4C86-B8F6-E5C239875ABB}" srcOrd="1" destOrd="0" presId="urn:microsoft.com/office/officeart/2005/8/layout/orgChart1"/>
    <dgm:cxn modelId="{6206E895-D1C7-45E0-A14E-4C2D8F24B10F}" type="presParOf" srcId="{2F89F658-CA83-45AE-AAFE-3398410357C3}" destId="{046AB881-D289-4A94-9424-3479ABBEF3DF}" srcOrd="1" destOrd="0" presId="urn:microsoft.com/office/officeart/2005/8/layout/orgChart1"/>
    <dgm:cxn modelId="{BD32512D-354E-41F2-8B13-9AC146040DEC}" type="presParOf" srcId="{2F89F658-CA83-45AE-AAFE-3398410357C3}" destId="{122C332A-7A64-4C48-9AA6-223FAA453DB3}" srcOrd="2" destOrd="0" presId="urn:microsoft.com/office/officeart/2005/8/layout/orgChart1"/>
    <dgm:cxn modelId="{9808FBEF-9A18-4845-9D77-B5C6D4C5923B}" type="presParOf" srcId="{FA8F401A-0F43-444B-A02B-2FE0FA6DB8EE}" destId="{1F650DB7-3251-4AE5-B52E-2EFACC8D87AC}" srcOrd="6" destOrd="0" presId="urn:microsoft.com/office/officeart/2005/8/layout/orgChart1"/>
    <dgm:cxn modelId="{200F499F-CAF3-4668-A11F-33E684A297F2}" type="presParOf" srcId="{FA8F401A-0F43-444B-A02B-2FE0FA6DB8EE}" destId="{71C79077-C340-47DC-8C7F-27665B6531C1}" srcOrd="7" destOrd="0" presId="urn:microsoft.com/office/officeart/2005/8/layout/orgChart1"/>
    <dgm:cxn modelId="{4C855C20-FB52-469A-BEA8-17EB43D59DB4}" type="presParOf" srcId="{71C79077-C340-47DC-8C7F-27665B6531C1}" destId="{8F3C6C4C-A3EC-4D6D-910F-B3B48C5D34F0}" srcOrd="0" destOrd="0" presId="urn:microsoft.com/office/officeart/2005/8/layout/orgChart1"/>
    <dgm:cxn modelId="{16F51C10-9A38-4AEB-99EE-2F72626931E8}" type="presParOf" srcId="{8F3C6C4C-A3EC-4D6D-910F-B3B48C5D34F0}" destId="{596934E7-266F-4A44-AEFA-4EE633FCD3FB}" srcOrd="0" destOrd="0" presId="urn:microsoft.com/office/officeart/2005/8/layout/orgChart1"/>
    <dgm:cxn modelId="{4CE6D225-512D-4194-8B25-D64615E30892}" type="presParOf" srcId="{8F3C6C4C-A3EC-4D6D-910F-B3B48C5D34F0}" destId="{EC97E91C-37EF-4860-91EA-53D17D392F5C}" srcOrd="1" destOrd="0" presId="urn:microsoft.com/office/officeart/2005/8/layout/orgChart1"/>
    <dgm:cxn modelId="{102A36B6-ED7B-42DC-81B8-26BC9C42CD40}" type="presParOf" srcId="{71C79077-C340-47DC-8C7F-27665B6531C1}" destId="{1796CF56-24DF-4C9F-A88F-DA402D2F09BB}" srcOrd="1" destOrd="0" presId="urn:microsoft.com/office/officeart/2005/8/layout/orgChart1"/>
    <dgm:cxn modelId="{AE1D7907-9522-493B-B320-9D1BDEE5CBD8}" type="presParOf" srcId="{71C79077-C340-47DC-8C7F-27665B6531C1}" destId="{1153FB0D-D51D-40D0-A324-CF8663FA8FC4}" srcOrd="2" destOrd="0" presId="urn:microsoft.com/office/officeart/2005/8/layout/orgChart1"/>
    <dgm:cxn modelId="{7D0E7EDC-EBEC-4E3C-B420-EF6D4E24CA62}" type="presParOf" srcId="{9F536A8B-29C5-4FDE-9F88-68B6FE067EDA}" destId="{E47B6F9C-4D77-4B20-8A28-75841A37AD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50DB7-3251-4AE5-B52E-2EFACC8D87AC}">
      <dsp:nvSpPr>
        <dsp:cNvPr id="0" name=""/>
        <dsp:cNvSpPr/>
      </dsp:nvSpPr>
      <dsp:spPr>
        <a:xfrm>
          <a:off x="4318059" y="940218"/>
          <a:ext cx="3408760" cy="448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396"/>
              </a:lnTo>
              <a:lnTo>
                <a:pt x="3408760" y="251396"/>
              </a:lnTo>
              <a:lnTo>
                <a:pt x="3408760" y="4488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39175-6495-4017-866D-4238D76F5902}">
      <dsp:nvSpPr>
        <dsp:cNvPr id="0" name=""/>
        <dsp:cNvSpPr/>
      </dsp:nvSpPr>
      <dsp:spPr>
        <a:xfrm>
          <a:off x="4318059" y="940218"/>
          <a:ext cx="1479940" cy="1663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838"/>
              </a:lnTo>
              <a:lnTo>
                <a:pt x="1479940" y="1465838"/>
              </a:lnTo>
              <a:lnTo>
                <a:pt x="1479940" y="16632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51EE3-B650-4495-BDD0-0DA21F371958}">
      <dsp:nvSpPr>
        <dsp:cNvPr id="0" name=""/>
        <dsp:cNvSpPr/>
      </dsp:nvSpPr>
      <dsp:spPr>
        <a:xfrm>
          <a:off x="2869051" y="940218"/>
          <a:ext cx="1449007" cy="1663284"/>
        </a:xfrm>
        <a:custGeom>
          <a:avLst/>
          <a:gdLst/>
          <a:ahLst/>
          <a:cxnLst/>
          <a:rect l="0" t="0" r="0" b="0"/>
          <a:pathLst>
            <a:path>
              <a:moveTo>
                <a:pt x="1449007" y="0"/>
              </a:moveTo>
              <a:lnTo>
                <a:pt x="1449007" y="1465838"/>
              </a:lnTo>
              <a:lnTo>
                <a:pt x="0" y="1465838"/>
              </a:lnTo>
              <a:lnTo>
                <a:pt x="0" y="16632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A4C6C-97F7-4FA9-B771-72F4EB45A02C}">
      <dsp:nvSpPr>
        <dsp:cNvPr id="0" name=""/>
        <dsp:cNvSpPr/>
      </dsp:nvSpPr>
      <dsp:spPr>
        <a:xfrm>
          <a:off x="940218" y="940218"/>
          <a:ext cx="3377841" cy="448841"/>
        </a:xfrm>
        <a:custGeom>
          <a:avLst/>
          <a:gdLst/>
          <a:ahLst/>
          <a:cxnLst/>
          <a:rect l="0" t="0" r="0" b="0"/>
          <a:pathLst>
            <a:path>
              <a:moveTo>
                <a:pt x="3377841" y="0"/>
              </a:moveTo>
              <a:lnTo>
                <a:pt x="3377841" y="251396"/>
              </a:lnTo>
              <a:lnTo>
                <a:pt x="0" y="251396"/>
              </a:lnTo>
              <a:lnTo>
                <a:pt x="0" y="4488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A1431-EF91-420B-9D5A-04E9D8A71730}">
      <dsp:nvSpPr>
        <dsp:cNvPr id="0" name=""/>
        <dsp:cNvSpPr/>
      </dsp:nvSpPr>
      <dsp:spPr>
        <a:xfrm>
          <a:off x="785820" y="0"/>
          <a:ext cx="7064479" cy="940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Четыре общих принципа Конвенции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5820" y="0"/>
        <a:ext cx="7064479" cy="940218"/>
      </dsp:txXfrm>
    </dsp:sp>
    <dsp:sp modelId="{1642588B-12B2-422F-B107-0F033B6E87C3}">
      <dsp:nvSpPr>
        <dsp:cNvPr id="0" name=""/>
        <dsp:cNvSpPr/>
      </dsp:nvSpPr>
      <dsp:spPr>
        <a:xfrm>
          <a:off x="0" y="1389060"/>
          <a:ext cx="1880436" cy="940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 дискриминация статья 2</a:t>
          </a:r>
          <a:endParaRPr lang="ru-RU" sz="1600" kern="1200" dirty="0"/>
        </a:p>
      </dsp:txBody>
      <dsp:txXfrm>
        <a:off x="0" y="1389060"/>
        <a:ext cx="1880436" cy="940218"/>
      </dsp:txXfrm>
    </dsp:sp>
    <dsp:sp modelId="{9BC1AD04-CA87-4FF9-A28A-D660C5604906}">
      <dsp:nvSpPr>
        <dsp:cNvPr id="0" name=""/>
        <dsp:cNvSpPr/>
      </dsp:nvSpPr>
      <dsp:spPr>
        <a:xfrm>
          <a:off x="1928833" y="2603502"/>
          <a:ext cx="1880436" cy="940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Наилучшее обеспечение интересов ребенка статья 3</a:t>
          </a:r>
          <a:endParaRPr lang="ru-RU" sz="1600" kern="1200" dirty="0"/>
        </a:p>
      </dsp:txBody>
      <dsp:txXfrm>
        <a:off x="1928833" y="2603502"/>
        <a:ext cx="1880436" cy="940218"/>
      </dsp:txXfrm>
    </dsp:sp>
    <dsp:sp modelId="{2C915117-5F5D-4B5A-9A7A-ED5101F05A3E}">
      <dsp:nvSpPr>
        <dsp:cNvPr id="0" name=""/>
        <dsp:cNvSpPr/>
      </dsp:nvSpPr>
      <dsp:spPr>
        <a:xfrm>
          <a:off x="4857782" y="2603502"/>
          <a:ext cx="1880436" cy="940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Право на жизнь, выживание и развитие             статья 6</a:t>
          </a:r>
          <a:endParaRPr lang="ru-RU" sz="1600" kern="1200" dirty="0"/>
        </a:p>
      </dsp:txBody>
      <dsp:txXfrm>
        <a:off x="4857782" y="2603502"/>
        <a:ext cx="1880436" cy="940218"/>
      </dsp:txXfrm>
    </dsp:sp>
    <dsp:sp modelId="{596934E7-266F-4A44-AEFA-4EE633FCD3FB}">
      <dsp:nvSpPr>
        <dsp:cNvPr id="0" name=""/>
        <dsp:cNvSpPr/>
      </dsp:nvSpPr>
      <dsp:spPr>
        <a:xfrm>
          <a:off x="6786602" y="1389060"/>
          <a:ext cx="1880436" cy="940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Взгляды ребенка статья 12</a:t>
          </a:r>
          <a:endParaRPr lang="ru-RU" sz="1600" kern="1200" dirty="0"/>
        </a:p>
      </dsp:txBody>
      <dsp:txXfrm>
        <a:off x="6786602" y="1389060"/>
        <a:ext cx="1880436" cy="94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7586-40FF-4713-94FB-C259DF0577E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2A2E-0D9E-4CD9-8C4A-40CE5FA8F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4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7586-40FF-4713-94FB-C259DF0577E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2A2E-0D9E-4CD9-8C4A-40CE5FA8F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1652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53C7920-3EB2-49FC-954C-8AAFEFF9DBE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DBD4-82DB-4BC7-AF43-A03FF7174FB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12087"/>
      </p:ext>
    </p:extLst>
  </p:cSld>
  <p:clrMapOvr>
    <a:masterClrMapping/>
  </p:clrMapOvr>
  <p:transition spd="med">
    <p:wedg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4245-AE36-4557-B137-FA8464F9A0A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4F34-1DD7-4D2A-AAFC-17C33D261654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25697"/>
      </p:ext>
    </p:extLst>
  </p:cSld>
  <p:clrMapOvr>
    <a:masterClrMapping/>
  </p:clrMapOvr>
  <p:transition spd="med">
    <p:wedg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1A6B-AA26-4FB1-85A9-5055900E7ED0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2C53-1874-4A02-ACBA-7FA7CC4F7AB8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32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686E-6A84-4430-A85F-B348B0503389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7739-E085-4781-8294-D902504BBA7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18880"/>
      </p:ext>
    </p:extLst>
  </p:cSld>
  <p:clrMapOvr>
    <a:masterClrMapping/>
  </p:clrMapOvr>
  <p:transition spd="med">
    <p:wedg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3CA1-7498-46AF-B554-3F21A61D2B9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EED8-43B2-4DCD-A070-336D8DD6E92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46942"/>
      </p:ext>
    </p:extLst>
  </p:cSld>
  <p:clrMapOvr>
    <a:masterClrMapping/>
  </p:clrMapOvr>
  <p:transition spd="med">
    <p:wedg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AB03-67C4-47D2-AA87-C3F9F3318B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36D8-3F66-4000-B966-F5FF63A3380C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95489"/>
      </p:ext>
    </p:extLst>
  </p:cSld>
  <p:clrMapOvr>
    <a:masterClrMapping/>
  </p:clrMapOvr>
  <p:transition spd="med">
    <p:wedg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19A4C-2F72-466B-A74E-5BFB923F37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702F-E87D-4CA6-9B28-5547BFAF7CC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14076"/>
      </p:ext>
    </p:extLst>
  </p:cSld>
  <p:clrMapOvr>
    <a:masterClrMapping/>
  </p:clrMapOvr>
  <p:transition spd="med">
    <p:wedg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1806-13E2-4004-8FB3-E1C8AAD002B6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FCA8-AE7C-4F1D-9A60-0C76DEBC88A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4052"/>
      </p:ext>
    </p:extLst>
  </p:cSld>
  <p:clrMapOvr>
    <a:masterClrMapping/>
  </p:clrMapOvr>
  <p:transition spd="med">
    <p:wedg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F459-6752-44B7-BDD3-6B31AE35335F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81B5-217C-4574-9286-1A5D9E42B61A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26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3722-75C1-465B-85CF-FAB8D68D363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9B3A-4FE0-438B-9779-22DC7413BAE6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32737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7586-40FF-4713-94FB-C259DF0577E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2A2E-0D9E-4CD9-8C4A-40CE5FA8F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028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94AD-9624-4CDA-A710-CD9C6E1072C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38F9E-E1B7-47CC-B3F8-26BDB896CDA7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06187"/>
      </p:ext>
    </p:extLst>
  </p:cSld>
  <p:clrMapOvr>
    <a:masterClrMapping/>
  </p:clrMapOvr>
  <p:transition spd="med">
    <p:wedg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53C7920-3EB2-49FC-954C-8AAFEFF9DBE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DBD4-82DB-4BC7-AF43-A03FF7174FB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75815"/>
      </p:ext>
    </p:extLst>
  </p:cSld>
  <p:clrMapOvr>
    <a:masterClrMapping/>
  </p:clrMapOvr>
  <p:transition spd="med">
    <p:wedg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4245-AE36-4557-B137-FA8464F9A0A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4F34-1DD7-4D2A-AAFC-17C33D261654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99633"/>
      </p:ext>
    </p:extLst>
  </p:cSld>
  <p:clrMapOvr>
    <a:masterClrMapping/>
  </p:clrMapOvr>
  <p:transition spd="med">
    <p:wedg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1A6B-AA26-4FB1-85A9-5055900E7ED0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2C53-1874-4A02-ACBA-7FA7CC4F7AB8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26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686E-6A84-4430-A85F-B348B0503389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7739-E085-4781-8294-D902504BBA7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14793"/>
      </p:ext>
    </p:extLst>
  </p:cSld>
  <p:clrMapOvr>
    <a:masterClrMapping/>
  </p:clrMapOvr>
  <p:transition spd="med">
    <p:wedg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3CA1-7498-46AF-B554-3F21A61D2B9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EED8-43B2-4DCD-A070-336D8DD6E92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87697"/>
      </p:ext>
    </p:extLst>
  </p:cSld>
  <p:clrMapOvr>
    <a:masterClrMapping/>
  </p:clrMapOvr>
  <p:transition spd="med"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AB03-67C4-47D2-AA87-C3F9F3318B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36D8-3F66-4000-B966-F5FF63A3380C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25957"/>
      </p:ext>
    </p:extLst>
  </p:cSld>
  <p:clrMapOvr>
    <a:masterClrMapping/>
  </p:clrMapOvr>
  <p:transition spd="med"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19A4C-2F72-466B-A74E-5BFB923F37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702F-E87D-4CA6-9B28-5547BFAF7CC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31148"/>
      </p:ext>
    </p:extLst>
  </p:cSld>
  <p:clrMapOvr>
    <a:masterClrMapping/>
  </p:clrMapOvr>
  <p:transition spd="med"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1806-13E2-4004-8FB3-E1C8AAD002B6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FCA8-AE7C-4F1D-9A60-0C76DEBC88A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80933"/>
      </p:ext>
    </p:extLst>
  </p:cSld>
  <p:clrMapOvr>
    <a:masterClrMapping/>
  </p:clrMapOvr>
  <p:transition spd="med"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F459-6752-44B7-BDD3-6B31AE35335F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81B5-217C-4574-9286-1A5D9E42B61A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11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53C7920-3EB2-49FC-954C-8AAFEFF9DBE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DBD4-82DB-4BC7-AF43-A03FF7174FB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56068"/>
      </p:ext>
    </p:extLst>
  </p:cSld>
  <p:clrMapOvr>
    <a:masterClrMapping/>
  </p:clrMapOvr>
  <p:transition spd="med">
    <p:wedg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3722-75C1-465B-85CF-FAB8D68D363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9B3A-4FE0-438B-9779-22DC7413BAE6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43055"/>
      </p:ext>
    </p:extLst>
  </p:cSld>
  <p:clrMapOvr>
    <a:masterClrMapping/>
  </p:clrMapOvr>
  <p:transition spd="med"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94AD-9624-4CDA-A710-CD9C6E1072C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38F9E-E1B7-47CC-B3F8-26BDB896CDA7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64613"/>
      </p:ext>
    </p:extLst>
  </p:cSld>
  <p:clrMapOvr>
    <a:masterClrMapping/>
  </p:clrMapOvr>
  <p:transition spd="med"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53C7920-3EB2-49FC-954C-8AAFEFF9DBE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DBD4-82DB-4BC7-AF43-A03FF7174FB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738"/>
      </p:ext>
    </p:extLst>
  </p:cSld>
  <p:clrMapOvr>
    <a:masterClrMapping/>
  </p:clrMapOvr>
  <p:transition spd="med"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4245-AE36-4557-B137-FA8464F9A0A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4F34-1DD7-4D2A-AAFC-17C33D261654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912"/>
      </p:ext>
    </p:extLst>
  </p:cSld>
  <p:clrMapOvr>
    <a:masterClrMapping/>
  </p:clrMapOvr>
  <p:transition spd="med"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1A6B-AA26-4FB1-85A9-5055900E7ED0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2C53-1874-4A02-ACBA-7FA7CC4F7AB8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3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686E-6A84-4430-A85F-B348B0503389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7739-E085-4781-8294-D902504BBA7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99908"/>
      </p:ext>
    </p:extLst>
  </p:cSld>
  <p:clrMapOvr>
    <a:masterClrMapping/>
  </p:clrMapOvr>
  <p:transition spd="med"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3CA1-7498-46AF-B554-3F21A61D2B9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EED8-43B2-4DCD-A070-336D8DD6E92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00967"/>
      </p:ext>
    </p:extLst>
  </p:cSld>
  <p:clrMapOvr>
    <a:masterClrMapping/>
  </p:clrMapOvr>
  <p:transition spd="med"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AB03-67C4-47D2-AA87-C3F9F3318B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36D8-3F66-4000-B966-F5FF63A3380C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41378"/>
      </p:ext>
    </p:extLst>
  </p:cSld>
  <p:clrMapOvr>
    <a:masterClrMapping/>
  </p:clrMapOvr>
  <p:transition spd="med"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19A4C-2F72-466B-A74E-5BFB923F37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702F-E87D-4CA6-9B28-5547BFAF7CC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8499"/>
      </p:ext>
    </p:extLst>
  </p:cSld>
  <p:clrMapOvr>
    <a:masterClrMapping/>
  </p:clrMapOvr>
  <p:transition spd="med"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1806-13E2-4004-8FB3-E1C8AAD002B6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FCA8-AE7C-4F1D-9A60-0C76DEBC88A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653414"/>
      </p:ext>
    </p:extLst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4245-AE36-4557-B137-FA8464F9A0A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4F34-1DD7-4D2A-AAFC-17C33D261654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48629"/>
      </p:ext>
    </p:extLst>
  </p:cSld>
  <p:clrMapOvr>
    <a:masterClrMapping/>
  </p:clrMapOvr>
  <p:transition spd="med">
    <p:wedg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F459-6752-44B7-BDD3-6B31AE35335F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81B5-217C-4574-9286-1A5D9E42B61A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72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3722-75C1-465B-85CF-FAB8D68D363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9B3A-4FE0-438B-9779-22DC7413BAE6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37602"/>
      </p:ext>
    </p:extLst>
  </p:cSld>
  <p:clrMapOvr>
    <a:masterClrMapping/>
  </p:clrMapOvr>
  <p:transition spd="med"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94AD-9624-4CDA-A710-CD9C6E1072C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38F9E-E1B7-47CC-B3F8-26BDB896CDA7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10452"/>
      </p:ext>
    </p:extLst>
  </p:cSld>
  <p:clrMapOvr>
    <a:masterClrMapping/>
  </p:clrMapOvr>
  <p:transition spd="med"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53C7920-3EB2-49FC-954C-8AAFEFF9DBE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DBD4-82DB-4BC7-AF43-A03FF7174FB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159"/>
      </p:ext>
    </p:extLst>
  </p:cSld>
  <p:clrMapOvr>
    <a:masterClrMapping/>
  </p:clrMapOvr>
  <p:transition spd="med"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4245-AE36-4557-B137-FA8464F9A0A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4F34-1DD7-4D2A-AAFC-17C33D261654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72503"/>
      </p:ext>
    </p:extLst>
  </p:cSld>
  <p:clrMapOvr>
    <a:masterClrMapping/>
  </p:clrMapOvr>
  <p:transition spd="med"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1A6B-AA26-4FB1-85A9-5055900E7ED0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2C53-1874-4A02-ACBA-7FA7CC4F7AB8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58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686E-6A84-4430-A85F-B348B0503389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7739-E085-4781-8294-D902504BBA7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92379"/>
      </p:ext>
    </p:extLst>
  </p:cSld>
  <p:clrMapOvr>
    <a:masterClrMapping/>
  </p:clrMapOvr>
  <p:transition spd="med"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3CA1-7498-46AF-B554-3F21A61D2B9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EED8-43B2-4DCD-A070-336D8DD6E92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75017"/>
      </p:ext>
    </p:extLst>
  </p:cSld>
  <p:clrMapOvr>
    <a:masterClrMapping/>
  </p:clrMapOvr>
  <p:transition spd="med"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AB03-67C4-47D2-AA87-C3F9F3318B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36D8-3F66-4000-B966-F5FF63A3380C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80550"/>
      </p:ext>
    </p:extLst>
  </p:cSld>
  <p:clrMapOvr>
    <a:masterClrMapping/>
  </p:clrMapOvr>
  <p:transition spd="med"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19A4C-2F72-466B-A74E-5BFB923F37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702F-E87D-4CA6-9B28-5547BFAF7CC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98877"/>
      </p:ext>
    </p:extLst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1A6B-AA26-4FB1-85A9-5055900E7ED0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2C53-1874-4A02-ACBA-7FA7CC4F7AB8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55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1806-13E2-4004-8FB3-E1C8AAD002B6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FCA8-AE7C-4F1D-9A60-0C76DEBC88A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69900"/>
      </p:ext>
    </p:extLst>
  </p:cSld>
  <p:clrMapOvr>
    <a:masterClrMapping/>
  </p:clrMapOvr>
  <p:transition spd="med"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F459-6752-44B7-BDD3-6B31AE35335F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81B5-217C-4574-9286-1A5D9E42B61A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11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3722-75C1-465B-85CF-FAB8D68D363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9B3A-4FE0-438B-9779-22DC7413BAE6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10114"/>
      </p:ext>
    </p:extLst>
  </p:cSld>
  <p:clrMapOvr>
    <a:masterClrMapping/>
  </p:clrMapOvr>
  <p:transition spd="med"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94AD-9624-4CDA-A710-CD9C6E1072C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38F9E-E1B7-47CC-B3F8-26BDB896CDA7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24239"/>
      </p:ext>
    </p:extLst>
  </p:cSld>
  <p:clrMapOvr>
    <a:masterClrMapping/>
  </p:clrMapOvr>
  <p:transition spd="med"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53C7920-3EB2-49FC-954C-8AAFEFF9DBE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DBD4-82DB-4BC7-AF43-A03FF7174FB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33618"/>
      </p:ext>
    </p:extLst>
  </p:cSld>
  <p:clrMapOvr>
    <a:masterClrMapping/>
  </p:clrMapOvr>
  <p:transition spd="med"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4245-AE36-4557-B137-FA8464F9A0A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4F34-1DD7-4D2A-AAFC-17C33D261654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02609"/>
      </p:ext>
    </p:extLst>
  </p:cSld>
  <p:clrMapOvr>
    <a:masterClrMapping/>
  </p:clrMapOvr>
  <p:transition spd="med"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1A6B-AA26-4FB1-85A9-5055900E7ED0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2C53-1874-4A02-ACBA-7FA7CC4F7AB8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30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686E-6A84-4430-A85F-B348B0503389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7739-E085-4781-8294-D902504BBA7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28170"/>
      </p:ext>
    </p:extLst>
  </p:cSld>
  <p:clrMapOvr>
    <a:masterClrMapping/>
  </p:clrMapOvr>
  <p:transition spd="med"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3CA1-7498-46AF-B554-3F21A61D2B9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EED8-43B2-4DCD-A070-336D8DD6E92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01015"/>
      </p:ext>
    </p:extLst>
  </p:cSld>
  <p:clrMapOvr>
    <a:masterClrMapping/>
  </p:clrMapOvr>
  <p:transition spd="med"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AB03-67C4-47D2-AA87-C3F9F3318B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36D8-3F66-4000-B966-F5FF63A3380C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59104"/>
      </p:ext>
    </p:extLst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686E-6A84-4430-A85F-B348B0503389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7739-E085-4781-8294-D902504BBA7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6555"/>
      </p:ext>
    </p:extLst>
  </p:cSld>
  <p:clrMapOvr>
    <a:masterClrMapping/>
  </p:clrMapOvr>
  <p:transition spd="med">
    <p:wedg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19A4C-2F72-466B-A74E-5BFB923F37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702F-E87D-4CA6-9B28-5547BFAF7CC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36801"/>
      </p:ext>
    </p:extLst>
  </p:cSld>
  <p:clrMapOvr>
    <a:masterClrMapping/>
  </p:clrMapOvr>
  <p:transition spd="med"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1806-13E2-4004-8FB3-E1C8AAD002B6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FCA8-AE7C-4F1D-9A60-0C76DEBC88A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41857"/>
      </p:ext>
    </p:extLst>
  </p:cSld>
  <p:clrMapOvr>
    <a:masterClrMapping/>
  </p:clrMapOvr>
  <p:transition spd="med"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F459-6752-44B7-BDD3-6B31AE35335F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81B5-217C-4574-9286-1A5D9E42B61A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90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3722-75C1-465B-85CF-FAB8D68D363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9B3A-4FE0-438B-9779-22DC7413BAE6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40376"/>
      </p:ext>
    </p:extLst>
  </p:cSld>
  <p:clrMapOvr>
    <a:masterClrMapping/>
  </p:clrMapOvr>
  <p:transition spd="med"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94AD-9624-4CDA-A710-CD9C6E1072C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38F9E-E1B7-47CC-B3F8-26BDB896CDA7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78707"/>
      </p:ext>
    </p:extLst>
  </p:cSld>
  <p:clrMapOvr>
    <a:masterClrMapping/>
  </p:clrMapOvr>
  <p:transition spd="med"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ECB6B30-2CDB-4548-A831-EA3CD0F5606B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3C8B0-3CC1-4155-845D-F7E2C211C6D7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98462"/>
      </p:ext>
    </p:extLst>
  </p:cSld>
  <p:clrMapOvr>
    <a:masterClrMapping/>
  </p:clrMapOvr>
  <p:transition spd="med"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77FA-601C-4852-BBBF-0915C166C671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891AA-DC8F-4F58-8CCE-F967BD85DA6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71705"/>
      </p:ext>
    </p:extLst>
  </p:cSld>
  <p:clrMapOvr>
    <a:masterClrMapping/>
  </p:clrMapOvr>
  <p:transition spd="med"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2651F-4CDB-47CC-8788-2DC1AAECF4D5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EF5DF-27DF-4BFC-809D-EA093E7F78F7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61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A92E3-73BB-4C12-98F0-F64ED0C58A71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7ED73-5144-422B-ABBD-C0DB09D0A2ED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00873"/>
      </p:ext>
    </p:extLst>
  </p:cSld>
  <p:clrMapOvr>
    <a:masterClrMapping/>
  </p:clrMapOvr>
  <p:transition spd="med"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FC55-FE0C-48CF-B69E-F6E4D6028F88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BE7D-3371-447A-B22C-B59E31EB753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71313"/>
      </p:ext>
    </p:extLst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3CA1-7498-46AF-B554-3F21A61D2B9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EED8-43B2-4DCD-A070-336D8DD6E92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46298"/>
      </p:ext>
    </p:extLst>
  </p:cSld>
  <p:clrMapOvr>
    <a:masterClrMapping/>
  </p:clrMapOvr>
  <p:transition spd="med">
    <p:wedg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613E8-C081-4EBD-9634-7039CC832F65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A8805-CEC4-493C-9BA1-89B3FE663BD7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00354"/>
      </p:ext>
    </p:extLst>
  </p:cSld>
  <p:clrMapOvr>
    <a:masterClrMapping/>
  </p:clrMapOvr>
  <p:transition spd="med"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8CFF-A03D-4874-A0DD-CE00181588D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345F-3A21-4898-900E-EF9DA9A14EB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4982"/>
      </p:ext>
    </p:extLst>
  </p:cSld>
  <p:clrMapOvr>
    <a:masterClrMapping/>
  </p:clrMapOvr>
  <p:transition spd="med"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5F858-9F33-4EA8-B8F3-E0E93F1AB2C4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36BCE-86F5-4A6A-AF1C-B311FA1819F6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59013"/>
      </p:ext>
    </p:extLst>
  </p:cSld>
  <p:clrMapOvr>
    <a:masterClrMapping/>
  </p:clrMapOvr>
  <p:transition spd="med"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2A0F-9C8F-46CF-844F-299B762B0D30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E8EC-1BDE-42F8-9F7B-D94CDE4725B0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86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81AB-E168-4B48-A66E-842290D330C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DD78C-50E1-41CB-A27C-FE47B8258C70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05001"/>
      </p:ext>
    </p:extLst>
  </p:cSld>
  <p:clrMapOvr>
    <a:masterClrMapping/>
  </p:clrMapOvr>
  <p:transition spd="med"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D828E-6316-46CA-8D0E-1B45F8F8E461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CC31D-CFE9-4DBA-8251-068F278EEA96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36414"/>
      </p:ext>
    </p:extLst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AB03-67C4-47D2-AA87-C3F9F3318B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36D8-3F66-4000-B966-F5FF63A3380C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22113"/>
      </p:ext>
    </p:extLst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19A4C-2F72-466B-A74E-5BFB923F37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702F-E87D-4CA6-9B28-5547BFAF7CC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68684"/>
      </p:ext>
    </p:extLst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1806-13E2-4004-8FB3-E1C8AAD002B6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FCA8-AE7C-4F1D-9A60-0C76DEBC88A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06379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7586-40FF-4713-94FB-C259DF0577E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2A2E-0D9E-4CD9-8C4A-40CE5FA8F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89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F459-6752-44B7-BDD3-6B31AE35335F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81B5-217C-4574-9286-1A5D9E42B61A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63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3722-75C1-465B-85CF-FAB8D68D363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9B3A-4FE0-438B-9779-22DC7413BAE6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30094"/>
      </p:ext>
    </p:extLst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94AD-9624-4CDA-A710-CD9C6E1072C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38F9E-E1B7-47CC-B3F8-26BDB896CDA7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08253"/>
      </p:ext>
    </p:extLst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53C7920-3EB2-49FC-954C-8AAFEFF9DBE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DBD4-82DB-4BC7-AF43-A03FF7174FB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324206"/>
      </p:ext>
    </p:extLst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4245-AE36-4557-B137-FA8464F9A0A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4F34-1DD7-4D2A-AAFC-17C33D261654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56482"/>
      </p:ext>
    </p:extLst>
  </p:cSld>
  <p:clrMapOvr>
    <a:masterClrMapping/>
  </p:clrMapOvr>
  <p:transition spd="med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1A6B-AA26-4FB1-85A9-5055900E7ED0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2C53-1874-4A02-ACBA-7FA7CC4F7AB8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86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686E-6A84-4430-A85F-B348B0503389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7739-E085-4781-8294-D902504BBA7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57020"/>
      </p:ext>
    </p:extLst>
  </p:cSld>
  <p:clrMapOvr>
    <a:masterClrMapping/>
  </p:clrMapOvr>
  <p:transition spd="med"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3CA1-7498-46AF-B554-3F21A61D2B9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EED8-43B2-4DCD-A070-336D8DD6E92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48911"/>
      </p:ext>
    </p:extLst>
  </p:cSld>
  <p:clrMapOvr>
    <a:masterClrMapping/>
  </p:clrMapOvr>
  <p:transition spd="med"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AB03-67C4-47D2-AA87-C3F9F3318B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36D8-3F66-4000-B966-F5FF63A3380C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31362"/>
      </p:ext>
    </p:extLst>
  </p:cSld>
  <p:clrMapOvr>
    <a:masterClrMapping/>
  </p:clrMapOvr>
  <p:transition spd="med"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19A4C-2F72-466B-A74E-5BFB923F37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702F-E87D-4CA6-9B28-5547BFAF7CC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16269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7586-40FF-4713-94FB-C259DF0577E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2A2E-0D9E-4CD9-8C4A-40CE5FA8F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487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1806-13E2-4004-8FB3-E1C8AAD002B6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FCA8-AE7C-4F1D-9A60-0C76DEBC88A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45328"/>
      </p:ext>
    </p:extLst>
  </p:cSld>
  <p:clrMapOvr>
    <a:masterClrMapping/>
  </p:clrMapOvr>
  <p:transition spd="med"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F459-6752-44B7-BDD3-6B31AE35335F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81B5-217C-4574-9286-1A5D9E42B61A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8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3722-75C1-465B-85CF-FAB8D68D363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9B3A-4FE0-438B-9779-22DC7413BAE6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92850"/>
      </p:ext>
    </p:extLst>
  </p:cSld>
  <p:clrMapOvr>
    <a:masterClrMapping/>
  </p:clrMapOvr>
  <p:transition spd="med"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94AD-9624-4CDA-A710-CD9C6E1072C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38F9E-E1B7-47CC-B3F8-26BDB896CDA7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48019"/>
      </p:ext>
    </p:extLst>
  </p:cSld>
  <p:clrMapOvr>
    <a:masterClrMapping/>
  </p:clrMapOvr>
  <p:transition spd="med"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53C7920-3EB2-49FC-954C-8AAFEFF9DBE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DBD4-82DB-4BC7-AF43-A03FF7174FB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73069"/>
      </p:ext>
    </p:extLst>
  </p:cSld>
  <p:clrMapOvr>
    <a:masterClrMapping/>
  </p:clrMapOvr>
  <p:transition spd="med"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4245-AE36-4557-B137-FA8464F9A0A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4F34-1DD7-4D2A-AAFC-17C33D261654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20236"/>
      </p:ext>
    </p:extLst>
  </p:cSld>
  <p:clrMapOvr>
    <a:masterClrMapping/>
  </p:clrMapOvr>
  <p:transition spd="med"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1A6B-AA26-4FB1-85A9-5055900E7ED0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2C53-1874-4A02-ACBA-7FA7CC4F7AB8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4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686E-6A84-4430-A85F-B348B0503389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7739-E085-4781-8294-D902504BBA7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93788"/>
      </p:ext>
    </p:extLst>
  </p:cSld>
  <p:clrMapOvr>
    <a:masterClrMapping/>
  </p:clrMapOvr>
  <p:transition spd="med"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3CA1-7498-46AF-B554-3F21A61D2B9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EED8-43B2-4DCD-A070-336D8DD6E92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7881"/>
      </p:ext>
    </p:extLst>
  </p:cSld>
  <p:clrMapOvr>
    <a:masterClrMapping/>
  </p:clrMapOvr>
  <p:transition spd="med"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AB03-67C4-47D2-AA87-C3F9F3318B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36D8-3F66-4000-B966-F5FF63A3380C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77725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7586-40FF-4713-94FB-C259DF0577E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2A2E-0D9E-4CD9-8C4A-40CE5FA8F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370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19A4C-2F72-466B-A74E-5BFB923F37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702F-E87D-4CA6-9B28-5547BFAF7CC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0631"/>
      </p:ext>
    </p:extLst>
  </p:cSld>
  <p:clrMapOvr>
    <a:masterClrMapping/>
  </p:clrMapOvr>
  <p:transition spd="med"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1806-13E2-4004-8FB3-E1C8AAD002B6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FCA8-AE7C-4F1D-9A60-0C76DEBC88A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02899"/>
      </p:ext>
    </p:extLst>
  </p:cSld>
  <p:clrMapOvr>
    <a:masterClrMapping/>
  </p:clrMapOvr>
  <p:transition spd="med"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F459-6752-44B7-BDD3-6B31AE35335F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81B5-217C-4574-9286-1A5D9E42B61A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42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3722-75C1-465B-85CF-FAB8D68D363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9B3A-4FE0-438B-9779-22DC7413BAE6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70142"/>
      </p:ext>
    </p:extLst>
  </p:cSld>
  <p:clrMapOvr>
    <a:masterClrMapping/>
  </p:clrMapOvr>
  <p:transition spd="med"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94AD-9624-4CDA-A710-CD9C6E1072C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38F9E-E1B7-47CC-B3F8-26BDB896CDA7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56756"/>
      </p:ext>
    </p:extLst>
  </p:cSld>
  <p:clrMapOvr>
    <a:masterClrMapping/>
  </p:clrMapOvr>
  <p:transition spd="med"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53C7920-3EB2-49FC-954C-8AAFEFF9DBE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DBD4-82DB-4BC7-AF43-A03FF7174FB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12721"/>
      </p:ext>
    </p:extLst>
  </p:cSld>
  <p:clrMapOvr>
    <a:masterClrMapping/>
  </p:clrMapOvr>
  <p:transition spd="med"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4245-AE36-4557-B137-FA8464F9A0A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4F34-1DD7-4D2A-AAFC-17C33D261654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08046"/>
      </p:ext>
    </p:extLst>
  </p:cSld>
  <p:clrMapOvr>
    <a:masterClrMapping/>
  </p:clrMapOvr>
  <p:transition spd="med"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1A6B-AA26-4FB1-85A9-5055900E7ED0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2C53-1874-4A02-ACBA-7FA7CC4F7AB8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95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686E-6A84-4430-A85F-B348B0503389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7739-E085-4781-8294-D902504BBA7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51392"/>
      </p:ext>
    </p:extLst>
  </p:cSld>
  <p:clrMapOvr>
    <a:masterClrMapping/>
  </p:clrMapOvr>
  <p:transition spd="med"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3CA1-7498-46AF-B554-3F21A61D2B9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EED8-43B2-4DCD-A070-336D8DD6E92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2163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7586-40FF-4713-94FB-C259DF0577E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2A2E-0D9E-4CD9-8C4A-40CE5FA8F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109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AB03-67C4-47D2-AA87-C3F9F3318B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36D8-3F66-4000-B966-F5FF63A3380C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85257"/>
      </p:ext>
    </p:extLst>
  </p:cSld>
  <p:clrMapOvr>
    <a:masterClrMapping/>
  </p:clrMapOvr>
  <p:transition spd="med"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19A4C-2F72-466B-A74E-5BFB923F37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702F-E87D-4CA6-9B28-5547BFAF7CC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7437"/>
      </p:ext>
    </p:extLst>
  </p:cSld>
  <p:clrMapOvr>
    <a:masterClrMapping/>
  </p:clrMapOvr>
  <p:transition spd="med"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1806-13E2-4004-8FB3-E1C8AAD002B6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FCA8-AE7C-4F1D-9A60-0C76DEBC88A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62123"/>
      </p:ext>
    </p:extLst>
  </p:cSld>
  <p:clrMapOvr>
    <a:masterClrMapping/>
  </p:clrMapOvr>
  <p:transition spd="med"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F459-6752-44B7-BDD3-6B31AE35335F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81B5-217C-4574-9286-1A5D9E42B61A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24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3722-75C1-465B-85CF-FAB8D68D363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9B3A-4FE0-438B-9779-22DC7413BAE6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79799"/>
      </p:ext>
    </p:extLst>
  </p:cSld>
  <p:clrMapOvr>
    <a:masterClrMapping/>
  </p:clrMapOvr>
  <p:transition spd="med"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94AD-9624-4CDA-A710-CD9C6E1072C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38F9E-E1B7-47CC-B3F8-26BDB896CDA7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22520"/>
      </p:ext>
    </p:extLst>
  </p:cSld>
  <p:clrMapOvr>
    <a:masterClrMapping/>
  </p:clrMapOvr>
  <p:transition spd="med"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53C7920-3EB2-49FC-954C-8AAFEFF9DBE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DBD4-82DB-4BC7-AF43-A03FF7174FB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70"/>
      </p:ext>
    </p:extLst>
  </p:cSld>
  <p:clrMapOvr>
    <a:masterClrMapping/>
  </p:clrMapOvr>
  <p:transition spd="med"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4245-AE36-4557-B137-FA8464F9A0A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4F34-1DD7-4D2A-AAFC-17C33D261654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78672"/>
      </p:ext>
    </p:extLst>
  </p:cSld>
  <p:clrMapOvr>
    <a:masterClrMapping/>
  </p:clrMapOvr>
  <p:transition spd="med"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1A6B-AA26-4FB1-85A9-5055900E7ED0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2C53-1874-4A02-ACBA-7FA7CC4F7AB8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6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686E-6A84-4430-A85F-B348B0503389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7739-E085-4781-8294-D902504BBA7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52226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7586-40FF-4713-94FB-C259DF0577E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2A2E-0D9E-4CD9-8C4A-40CE5FA8F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302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3CA1-7498-46AF-B554-3F21A61D2B9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EED8-43B2-4DCD-A070-336D8DD6E92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37470"/>
      </p:ext>
    </p:extLst>
  </p:cSld>
  <p:clrMapOvr>
    <a:masterClrMapping/>
  </p:clrMapOvr>
  <p:transition spd="med"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AB03-67C4-47D2-AA87-C3F9F3318B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36D8-3F66-4000-B966-F5FF63A3380C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49350"/>
      </p:ext>
    </p:extLst>
  </p:cSld>
  <p:clrMapOvr>
    <a:masterClrMapping/>
  </p:clrMapOvr>
  <p:transition spd="med"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19A4C-2F72-466B-A74E-5BFB923F37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702F-E87D-4CA6-9B28-5547BFAF7CC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40090"/>
      </p:ext>
    </p:extLst>
  </p:cSld>
  <p:clrMapOvr>
    <a:masterClrMapping/>
  </p:clrMapOvr>
  <p:transition spd="med"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1806-13E2-4004-8FB3-E1C8AAD002B6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FCA8-AE7C-4F1D-9A60-0C76DEBC88A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61567"/>
      </p:ext>
    </p:extLst>
  </p:cSld>
  <p:clrMapOvr>
    <a:masterClrMapping/>
  </p:clrMapOvr>
  <p:transition spd="med"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F459-6752-44B7-BDD3-6B31AE35335F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81B5-217C-4574-9286-1A5D9E42B61A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338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3722-75C1-465B-85CF-FAB8D68D363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9B3A-4FE0-438B-9779-22DC7413BAE6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10083"/>
      </p:ext>
    </p:extLst>
  </p:cSld>
  <p:clrMapOvr>
    <a:masterClrMapping/>
  </p:clrMapOvr>
  <p:transition spd="med"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94AD-9624-4CDA-A710-CD9C6E1072C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38F9E-E1B7-47CC-B3F8-26BDB896CDA7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99141"/>
      </p:ext>
    </p:extLst>
  </p:cSld>
  <p:clrMapOvr>
    <a:masterClrMapping/>
  </p:clrMapOvr>
  <p:transition spd="med">
    <p:wedg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53C7920-3EB2-49FC-954C-8AAFEFF9DBE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DBD4-82DB-4BC7-AF43-A03FF7174FB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3239"/>
      </p:ext>
    </p:extLst>
  </p:cSld>
  <p:clrMapOvr>
    <a:masterClrMapping/>
  </p:clrMapOvr>
  <p:transition spd="med">
    <p:wedg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4245-AE36-4557-B137-FA8464F9A0A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4F34-1DD7-4D2A-AAFC-17C33D261654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29134"/>
      </p:ext>
    </p:extLst>
  </p:cSld>
  <p:clrMapOvr>
    <a:masterClrMapping/>
  </p:clrMapOvr>
  <p:transition spd="med">
    <p:wedg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1A6B-AA26-4FB1-85A9-5055900E7ED0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2C53-1874-4A02-ACBA-7FA7CC4F7AB8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1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7586-40FF-4713-94FB-C259DF0577E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2A2E-0D9E-4CD9-8C4A-40CE5FA8F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879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686E-6A84-4430-A85F-B348B0503389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7739-E085-4781-8294-D902504BBA7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41376"/>
      </p:ext>
    </p:extLst>
  </p:cSld>
  <p:clrMapOvr>
    <a:masterClrMapping/>
  </p:clrMapOvr>
  <p:transition spd="med">
    <p:wedg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3CA1-7498-46AF-B554-3F21A61D2B9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EED8-43B2-4DCD-A070-336D8DD6E92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54432"/>
      </p:ext>
    </p:extLst>
  </p:cSld>
  <p:clrMapOvr>
    <a:masterClrMapping/>
  </p:clrMapOvr>
  <p:transition spd="med">
    <p:wedg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AB03-67C4-47D2-AA87-C3F9F3318B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36D8-3F66-4000-B966-F5FF63A3380C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2375"/>
      </p:ext>
    </p:extLst>
  </p:cSld>
  <p:clrMapOvr>
    <a:masterClrMapping/>
  </p:clrMapOvr>
  <p:transition spd="med">
    <p:wedg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19A4C-2F72-466B-A74E-5BFB923F37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702F-E87D-4CA6-9B28-5547BFAF7CC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59444"/>
      </p:ext>
    </p:extLst>
  </p:cSld>
  <p:clrMapOvr>
    <a:masterClrMapping/>
  </p:clrMapOvr>
  <p:transition spd="med">
    <p:wedg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1806-13E2-4004-8FB3-E1C8AAD002B6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FCA8-AE7C-4F1D-9A60-0C76DEBC88A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96439"/>
      </p:ext>
    </p:extLst>
  </p:cSld>
  <p:clrMapOvr>
    <a:masterClrMapping/>
  </p:clrMapOvr>
  <p:transition spd="med">
    <p:wedg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F459-6752-44B7-BDD3-6B31AE35335F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81B5-217C-4574-9286-1A5D9E42B61A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8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3722-75C1-465B-85CF-FAB8D68D363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9B3A-4FE0-438B-9779-22DC7413BAE6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42224"/>
      </p:ext>
    </p:extLst>
  </p:cSld>
  <p:clrMapOvr>
    <a:masterClrMapping/>
  </p:clrMapOvr>
  <p:transition spd="med">
    <p:wedg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94AD-9624-4CDA-A710-CD9C6E1072C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38F9E-E1B7-47CC-B3F8-26BDB896CDA7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81012"/>
      </p:ext>
    </p:extLst>
  </p:cSld>
  <p:clrMapOvr>
    <a:masterClrMapping/>
  </p:clrMapOvr>
  <p:transition spd="med">
    <p:wedg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53C7920-3EB2-49FC-954C-8AAFEFF9DBE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DBD4-82DB-4BC7-AF43-A03FF7174FB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57891"/>
      </p:ext>
    </p:extLst>
  </p:cSld>
  <p:clrMapOvr>
    <a:masterClrMapping/>
  </p:clrMapOvr>
  <p:transition spd="med">
    <p:wedg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4245-AE36-4557-B137-FA8464F9A0A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4F34-1DD7-4D2A-AAFC-17C33D261654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14823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7586-40FF-4713-94FB-C259DF0577E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2A2E-0D9E-4CD9-8C4A-40CE5FA8F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071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1A6B-AA26-4FB1-85A9-5055900E7ED0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2C53-1874-4A02-ACBA-7FA7CC4F7AB8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89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686E-6A84-4430-A85F-B348B0503389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7739-E085-4781-8294-D902504BBA7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40316"/>
      </p:ext>
    </p:extLst>
  </p:cSld>
  <p:clrMapOvr>
    <a:masterClrMapping/>
  </p:clrMapOvr>
  <p:transition spd="med">
    <p:wedg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3CA1-7498-46AF-B554-3F21A61D2B9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EED8-43B2-4DCD-A070-336D8DD6E92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48802"/>
      </p:ext>
    </p:extLst>
  </p:cSld>
  <p:clrMapOvr>
    <a:masterClrMapping/>
  </p:clrMapOvr>
  <p:transition spd="med">
    <p:wedg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AB03-67C4-47D2-AA87-C3F9F3318B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36D8-3F66-4000-B966-F5FF63A3380C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0435"/>
      </p:ext>
    </p:extLst>
  </p:cSld>
  <p:clrMapOvr>
    <a:masterClrMapping/>
  </p:clrMapOvr>
  <p:transition spd="med">
    <p:wedg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19A4C-2F72-466B-A74E-5BFB923F37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702F-E87D-4CA6-9B28-5547BFAF7CC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32938"/>
      </p:ext>
    </p:extLst>
  </p:cSld>
  <p:clrMapOvr>
    <a:masterClrMapping/>
  </p:clrMapOvr>
  <p:transition spd="med">
    <p:wedg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1806-13E2-4004-8FB3-E1C8AAD002B6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FCA8-AE7C-4F1D-9A60-0C76DEBC88A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96341"/>
      </p:ext>
    </p:extLst>
  </p:cSld>
  <p:clrMapOvr>
    <a:masterClrMapping/>
  </p:clrMapOvr>
  <p:transition spd="med">
    <p:wedg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F459-6752-44B7-BDD3-6B31AE35335F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81B5-217C-4574-9286-1A5D9E42B61A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6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3722-75C1-465B-85CF-FAB8D68D363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9B3A-4FE0-438B-9779-22DC7413BAE6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39711"/>
      </p:ext>
    </p:extLst>
  </p:cSld>
  <p:clrMapOvr>
    <a:masterClrMapping/>
  </p:clrMapOvr>
  <p:transition spd="med">
    <p:wedg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94AD-9624-4CDA-A710-CD9C6E1072C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38F9E-E1B7-47CC-B3F8-26BDB896CDA7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22697"/>
      </p:ext>
    </p:extLst>
  </p:cSld>
  <p:clrMapOvr>
    <a:masterClrMapping/>
  </p:clrMapOvr>
  <p:transition spd="med">
    <p:wedg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53C7920-3EB2-49FC-954C-8AAFEFF9DBE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0DBD4-82DB-4BC7-AF43-A03FF7174FB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73577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77586-40FF-4713-94FB-C259DF0577E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2A2E-0D9E-4CD9-8C4A-40CE5FA8F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196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4245-AE36-4557-B137-FA8464F9A0A2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4F34-1DD7-4D2A-AAFC-17C33D261654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92603"/>
      </p:ext>
    </p:extLst>
  </p:cSld>
  <p:clrMapOvr>
    <a:masterClrMapping/>
  </p:clrMapOvr>
  <p:transition spd="med">
    <p:wedg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C1A6B-AA26-4FB1-85A9-5055900E7ED0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2C53-1874-4A02-ACBA-7FA7CC4F7AB8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5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686E-6A84-4430-A85F-B348B0503389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87739-E085-4781-8294-D902504BBA7E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58823"/>
      </p:ext>
    </p:extLst>
  </p:cSld>
  <p:clrMapOvr>
    <a:masterClrMapping/>
  </p:clrMapOvr>
  <p:transition spd="med">
    <p:wedg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3CA1-7498-46AF-B554-3F21A61D2B9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EED8-43B2-4DCD-A070-336D8DD6E92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6758"/>
      </p:ext>
    </p:extLst>
  </p:cSld>
  <p:clrMapOvr>
    <a:masterClrMapping/>
  </p:clrMapOvr>
  <p:transition spd="med">
    <p:wedg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AB03-67C4-47D2-AA87-C3F9F3318B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36D8-3F66-4000-B966-F5FF63A3380C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51701"/>
      </p:ext>
    </p:extLst>
  </p:cSld>
  <p:clrMapOvr>
    <a:masterClrMapping/>
  </p:clrMapOvr>
  <p:transition spd="med">
    <p:wedg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19A4C-2F72-466B-A74E-5BFB923F373D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702F-E87D-4CA6-9B28-5547BFAF7CC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18712"/>
      </p:ext>
    </p:extLst>
  </p:cSld>
  <p:clrMapOvr>
    <a:masterClrMapping/>
  </p:clrMapOvr>
  <p:transition spd="med">
    <p:wedg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1806-13E2-4004-8FB3-E1C8AAD002B6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FCA8-AE7C-4F1D-9A60-0C76DEBC88AB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74398"/>
      </p:ext>
    </p:extLst>
  </p:cSld>
  <p:clrMapOvr>
    <a:masterClrMapping/>
  </p:clrMapOvr>
  <p:transition spd="med">
    <p:wedg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F459-6752-44B7-BDD3-6B31AE35335F}" type="datetimeFigureOut">
              <a:rPr lang="ru-RU">
                <a:solidFill>
                  <a:srgbClr val="DDE9EC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681B5-217C-4574-9286-1A5D9E42B61A}" type="slidenum">
              <a:rPr lang="ru-RU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38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3722-75C1-465B-85CF-FAB8D68D363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89B3A-4FE0-438B-9779-22DC7413BAE6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58111"/>
      </p:ext>
    </p:extLst>
  </p:cSld>
  <p:clrMapOvr>
    <a:masterClrMapping/>
  </p:clrMapOvr>
  <p:transition spd="med">
    <p:wedg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E94AD-9624-4CDA-A710-CD9C6E1072CA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38F9E-E1B7-47CC-B3F8-26BDB896CDA7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57064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77586-40FF-4713-94FB-C259DF0577E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12A2E-0D9E-4CD9-8C4A-40CE5FA8F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3078DA-ECBA-41AC-A9E4-7C91E076346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F48B6-6F83-4003-9036-39BB2575FBC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1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med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3078DA-ECBA-41AC-A9E4-7C91E076346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F48B6-6F83-4003-9036-39BB2575FBC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6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med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3078DA-ECBA-41AC-A9E4-7C91E076346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F48B6-6F83-4003-9036-39BB2575FBC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med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3078DA-ECBA-41AC-A9E4-7C91E076346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F48B6-6F83-4003-9036-39BB2575FBC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7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med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3078DA-ECBA-41AC-A9E4-7C91E076346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F48B6-6F83-4003-9036-39BB2575FBC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7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med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FB2BA3-2F43-4E64-B60D-529F42A237D4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5BBDC8-DACE-4D79-8800-C6CB99D5C2F1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0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med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3078DA-ECBA-41AC-A9E4-7C91E076346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F48B6-6F83-4003-9036-39BB2575FBC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3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3078DA-ECBA-41AC-A9E4-7C91E076346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F48B6-6F83-4003-9036-39BB2575FBC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7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3078DA-ECBA-41AC-A9E4-7C91E076346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F48B6-6F83-4003-9036-39BB2575FBC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5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3078DA-ECBA-41AC-A9E4-7C91E076346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F48B6-6F83-4003-9036-39BB2575FBC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6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3078DA-ECBA-41AC-A9E4-7C91E076346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F48B6-6F83-4003-9036-39BB2575FBC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4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3078DA-ECBA-41AC-A9E4-7C91E076346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F48B6-6F83-4003-9036-39BB2575FBC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9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med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3078DA-ECBA-41AC-A9E4-7C91E076346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F48B6-6F83-4003-9036-39BB2575FBC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1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med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3078DA-ECBA-41AC-A9E4-7C91E0763460}" type="datetimeFigureOut">
              <a:rPr lang="ru-RU">
                <a:solidFill>
                  <a:srgbClr val="464653"/>
                </a:solidFill>
              </a:rPr>
              <a:pPr>
                <a:defRPr/>
              </a:pPr>
              <a:t>28.01.2013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F48B6-6F83-4003-9036-39BB2575FBC2}" type="slidenum">
              <a:rPr lang="ru-RU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7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med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1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24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3967" y="1244013"/>
            <a:ext cx="464572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определяют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перечень прав на жизнь, имя, гражданство, право знать своих родителей, право на заботу родителей и 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разлучение,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права и обязанности родителей по отношению к детям.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prstClr val="whit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5" name="Заголовок 3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статьи 7- 11</a:t>
            </a:r>
          </a:p>
        </p:txBody>
      </p:sp>
      <p:pic>
        <p:nvPicPr>
          <p:cNvPr id="1027" name="Picture 3" descr="C:\Documents and Settings\школа\Мои документы\Загрузки\семь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0907"/>
            <a:ext cx="35083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76236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статьи 12-17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355976" y="1252366"/>
            <a:ext cx="4502274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излагают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права детей на выражение своих взглядов, своего мнения, на свободу мысли, совести и религии, ассоциаций и мирных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собраний, доступ ребёнка к распространению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информации.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28813"/>
            <a:ext cx="33337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29007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статьи 18-27</a:t>
            </a:r>
            <a:endParaRPr lang="ru-RU" sz="3200" dirty="0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071938" y="1349375"/>
            <a:ext cx="478631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обязанности государства помогать родителям и законным опекунам, а также защищать детей от жестокого обращения со стороны лиц, заботящихся о них, права детей, лишённых семейного окружения или усыновляемых, неполноценных в умственном или физическом отношении, беженцев, права детей на здравоохранение, социальное обеспечение и уровень жизни, необходимый для их развития.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basik.ru/images/2691/sh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500188"/>
            <a:ext cx="3500437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68768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статьи 28-31</a:t>
            </a:r>
            <a:endParaRPr lang="ru-RU" sz="3200" dirty="0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143375" y="1285875"/>
            <a:ext cx="48577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закрепляют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права детей на образование, пользование родным языком и культурой, исповедование своей религии, отдых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досуг.</a:t>
            </a:r>
            <a:r>
              <a:rPr lang="ru-RU" sz="3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://image.websib.ru/06/img/kid_with_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0"/>
            <a:ext cx="37433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38016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676275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статьи 32-36</a:t>
            </a:r>
            <a:endParaRPr lang="ru-RU" sz="3200" dirty="0" smtClean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572000" y="1070321"/>
            <a:ext cx="43576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устанавливают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ответственность государства в защите прав детей от эксплуатации, от незаконного употребления наркотиков, совращения, похищения и торговли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детьми.</a:t>
            </a:r>
            <a:r>
              <a:rPr lang="ru-RU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34819" name="Picture 3" descr="http://schelkovo-blagochin.orthodoxy.ru/press/svetilnik/2008_102/images/ystic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" y="1268760"/>
            <a:ext cx="4023742" cy="306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2534286" cy="310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11" y="3789040"/>
            <a:ext cx="1957189" cy="276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14479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332657"/>
            <a:ext cx="8229600" cy="843682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России права детей регулируются следующими основными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законами:</a:t>
            </a:r>
            <a:endParaRPr lang="ru-RU" sz="3200" dirty="0" smtClean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29063" y="1357313"/>
            <a:ext cx="50006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Конституция Российской Федерации.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Семейный кодекс Российской Федерации.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Основы законодательства Российской Федерации об охране здоровья граждан.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Федеральный закон об образовании.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Закон об основных гарантиях прав ребенка в Российской Федерации.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Закон о дополнительных гарантиях социальной защиты детей-сирот и детей, оставшихся без попечения родителей.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Закон о социальной защите инвалидов в Российской Федерации.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30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C:\Documents and Settings\школа\Рабочий стол\Новая папка\5486bdef0a0b559d73daf16f3c3d3c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5086"/>
          <a:stretch>
            <a:fillRect/>
          </a:stretch>
        </p:blipFill>
        <p:spPr bwMode="auto">
          <a:xfrm>
            <a:off x="500063" y="1714500"/>
            <a:ext cx="3429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8464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injust.tatar.ru/rus/file/news/news_3397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14382" y="714356"/>
            <a:ext cx="7929618" cy="206210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rgbClr val="9FB8CD">
                        <a:tint val="70000"/>
                        <a:satMod val="245000"/>
                      </a:srgbClr>
                    </a:gs>
                    <a:gs pos="75000">
                      <a:srgbClr val="9FB8C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B8C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ПОМНИТЕ,   </a:t>
            </a:r>
          </a:p>
          <a:p>
            <a:pPr algn="just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rgbClr val="9FB8CD">
                        <a:tint val="70000"/>
                        <a:satMod val="245000"/>
                      </a:srgbClr>
                    </a:gs>
                    <a:gs pos="75000">
                      <a:srgbClr val="9FB8C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B8C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ПОЛЬЗУЯСЬ   СВОИМИ   ПРАВАМИ,   НАДО   УВАЖАТЬ ПРАВА ДРУГИХ ЛЮДЕЙ!</a:t>
            </a:r>
          </a:p>
        </p:txBody>
      </p:sp>
      <p:pic>
        <p:nvPicPr>
          <p:cNvPr id="35844" name="Picture 4" descr="http://blago.katren.ru/assets/images/99_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786063"/>
            <a:ext cx="47625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07500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692696"/>
            <a:ext cx="2952328" cy="568863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В США самое высокое в группе зданий здание Секретариата имеет 39 этажей над землей и три этажа под землей. Расположенные в восточной части острова Манхэттен на берегу </a:t>
            </a:r>
            <a:r>
              <a:rPr lang="ru-RU" sz="1800" b="1" dirty="0" err="1" smtClean="0">
                <a:solidFill>
                  <a:schemeClr val="tx1"/>
                </a:solidFill>
              </a:rPr>
              <a:t>Ист</a:t>
            </a:r>
            <a:r>
              <a:rPr lang="ru-RU" sz="1800" b="1" dirty="0" smtClean="0">
                <a:solidFill>
                  <a:schemeClr val="tx1"/>
                </a:solidFill>
              </a:rPr>
              <a:t>-Ривер Центральные учреждения Организации Объединенных Наций остаются одновременно символом мира и маяком надежды. Ежегодно созывается Генеральная Ассамблея ООН - собрание делегатов всех государств-членов организации, сейчас их более 180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  <p:pic>
        <p:nvPicPr>
          <p:cNvPr id="4" name="Рисунок 3" descr="Секретариат ОО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4392488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9220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Зачем была нужна Конвенция?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Наталья\Мои документы\Мои рисунки\ef45a1b3ee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85875"/>
            <a:ext cx="37147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0" y="1285875"/>
            <a:ext cx="45720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	Дети более уязвимы, чем взрослые, к условиям жизни.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	Дети более подвержены влиянию действий или бездействия правительств.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	Дети особенно уязвимы к эксплуатации и дурному обращению.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	Дети не голосуют, не имеют политического и экономического влияния. Слишком часто их голоса не слышны.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8625" y="5000625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	Именно это служило основанием для разработки документа, направленного на обеспечение прав детей на Земле.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6200775"/>
            <a:ext cx="8591197" cy="68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07179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Принципы Конвенции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1397000"/>
          <a:ext cx="87154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46624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дискриминация (статья 2)</a:t>
            </a:r>
          </a:p>
        </p:txBody>
      </p:sp>
      <p:pic>
        <p:nvPicPr>
          <p:cNvPr id="8194" name="Picture 2" descr="C:\Documents and Settings\Наталья\Мои документы\Мои рисунки\9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928938"/>
            <a:ext cx="51435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63" y="1071563"/>
            <a:ext cx="81438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3E5D78"/>
                </a:solidFill>
                <a:latin typeface="Times New Roman" pitchFamily="18" charset="0"/>
                <a:cs typeface="Times New Roman" pitchFamily="18" charset="0"/>
              </a:rPr>
              <a:t>	Дети не должны подвергаться какой-либо дискриминации по признаку </a:t>
            </a:r>
            <a:r>
              <a:rPr lang="ru-RU" sz="2000" b="1">
                <a:solidFill>
                  <a:srgbClr val="3E5D7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lang="ru-RU" sz="2000" b="1">
                <a:solidFill>
                  <a:srgbClr val="3E5D78"/>
                </a:solidFill>
                <a:latin typeface="Times New Roman" pitchFamily="18" charset="0"/>
                <a:cs typeface="Times New Roman" pitchFamily="18" charset="0"/>
              </a:rPr>
              <a:t>расы, цвета кожи, пола, языка, религии, политических или иных убеждений, национального, этнического или социального происхождения, имущественного положения, состояния здоровья и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3E5D78"/>
                </a:solidFill>
                <a:latin typeface="Times New Roman" pitchFamily="18" charset="0"/>
                <a:cs typeface="Times New Roman" pitchFamily="18" charset="0"/>
              </a:rPr>
              <a:t>обстоятельств рождения ребенка, его родителей или законных опекунов или каких-либо иных обстоятельств".</a:t>
            </a:r>
          </a:p>
        </p:txBody>
      </p:sp>
      <p:pic>
        <p:nvPicPr>
          <p:cNvPr id="13317" name="Picture 6" descr="H:\МАМА\АНИМАШКИ\7de2f52d7e092eb3600c2b41a224e24b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429000"/>
            <a:ext cx="107156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H:\МАМА\АНИМАШКИ\623605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143250"/>
            <a:ext cx="10509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85515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Наилучшее обеспечение интересов ребенка (статья 3)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88" y="1214438"/>
            <a:ext cx="84296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3E5D78"/>
                </a:solidFill>
                <a:latin typeface="Times New Roman" pitchFamily="18" charset="0"/>
                <a:cs typeface="Times New Roman" pitchFamily="18" charset="0"/>
              </a:rPr>
              <a:t>	Во всех решениях или действиях, которые затрагивают ребенка или детей как группу, в первую очередь необходимо учитывать наилучшие интересы ребенка. Это остается справедливым, независимо от того, принимаются ли решения правительственными, административными или судебными властями, либо семьями.</a:t>
            </a:r>
          </a:p>
        </p:txBody>
      </p:sp>
      <p:pic>
        <p:nvPicPr>
          <p:cNvPr id="7170" name="Picture 2" descr="C:\Documents and Settings\Наталья\Мои документы\Мои рисунки\3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857500"/>
            <a:ext cx="5238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H:\МАМА\Для сайта\gif_animated\00213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1938"/>
            <a:ext cx="857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H:\МАМА\Для сайта\gif_animated\00213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5000625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H:\МАМА\Для сайта\gif_animated\00213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286125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H:\МАМА\Для сайта\gif_animated\00213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286125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4" descr="H:\МАМА\Для сайта\gif_animated\00213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4143375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H:\МАМА\Для сайта\gif_animated\00213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214938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41518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Право на жизнь, выживание и развитие (статья 6)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50" y="1428750"/>
            <a:ext cx="8572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3E5D78"/>
                </a:solidFill>
                <a:latin typeface="Times New Roman" pitchFamily="18" charset="0"/>
                <a:cs typeface="Times New Roman" pitchFamily="18" charset="0"/>
              </a:rPr>
              <a:t>	Дети имеют право на выживание и всестороннее развитие, включая физическое, эмоциональное, психосоциальное, познавательное социальное и культурное.</a:t>
            </a:r>
          </a:p>
        </p:txBody>
      </p:sp>
      <p:pic>
        <p:nvPicPr>
          <p:cNvPr id="6146" name="Picture 2" descr="C:\Documents and Settings\Наталья\Мои документы\Мои рисунки\pic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286000"/>
            <a:ext cx="3000375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H:\МАМА\АНИМАШКИ\6f95c142022010aff6af7f0ca51660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357688"/>
            <a:ext cx="192881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H:\МАМА\Презентации\Сашина презентация\35950497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857375"/>
            <a:ext cx="3357563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38342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Взгляды ребёнка (статья 12)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50" y="1357313"/>
            <a:ext cx="84296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3E5D78"/>
                </a:solidFill>
                <a:latin typeface="Times New Roman" pitchFamily="18" charset="0"/>
                <a:cs typeface="Times New Roman" pitchFamily="18" charset="0"/>
              </a:rPr>
              <a:t>	Детям необходимо давать возможность участвовать в решении всех вопросов, касающихся их жизни, и обеспечивать свободу выражения их мнений. Они имеют право на то, чтобы к их мнению прислушивались и самым серьезным образом принимали его во внимание.</a:t>
            </a:r>
          </a:p>
        </p:txBody>
      </p:sp>
      <p:pic>
        <p:nvPicPr>
          <p:cNvPr id="5122" name="Picture 2" descr="C:\Documents and Settings\Наталья\Мои документы\Мои рисунки\centerimg_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28938"/>
            <a:ext cx="69627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9317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14620"/>
            <a:ext cx="8572560" cy="1357322"/>
          </a:xfrm>
          <a:ln>
            <a:miter lim="800000"/>
            <a:headEnd/>
            <a:tailEnd/>
          </a:ln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Каждый ребенок имеет право:</a:t>
            </a:r>
            <a:endParaRPr lang="ru-RU" sz="4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Права ребенка\44baf1b9d1bc76008382292dfaf65e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200025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676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0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3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4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5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6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7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8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9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0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3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4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5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6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7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8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6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7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8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9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390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Тема Office</vt:lpstr>
      <vt:lpstr>Начальная</vt:lpstr>
      <vt:lpstr>1_Начальная</vt:lpstr>
      <vt:lpstr>2_Начальная</vt:lpstr>
      <vt:lpstr>3_Начальная</vt:lpstr>
      <vt:lpstr>4_Начальная</vt:lpstr>
      <vt:lpstr>5_Начальная</vt:lpstr>
      <vt:lpstr>6_Начальная</vt:lpstr>
      <vt:lpstr>7_Начальная</vt:lpstr>
      <vt:lpstr>8_Начальная</vt:lpstr>
      <vt:lpstr>9_Начальная</vt:lpstr>
      <vt:lpstr>10_Начальная</vt:lpstr>
      <vt:lpstr>11_Начальная</vt:lpstr>
      <vt:lpstr>12_Начальная</vt:lpstr>
      <vt:lpstr>13_Начальная</vt:lpstr>
      <vt:lpstr>Презентация PowerPoint</vt:lpstr>
      <vt:lpstr>Презентация PowerPoint</vt:lpstr>
      <vt:lpstr>Зачем была нужна Конвенция?</vt:lpstr>
      <vt:lpstr>Принципы Конвенции</vt:lpstr>
      <vt:lpstr>Не дискриминация (статья 2)</vt:lpstr>
      <vt:lpstr>Наилучшее обеспечение интересов ребенка (статья 3)</vt:lpstr>
      <vt:lpstr>Право на жизнь, выживание и развитие (статья 6)</vt:lpstr>
      <vt:lpstr>Взгляды ребёнка (статья 12)</vt:lpstr>
      <vt:lpstr>Каждый ребенок имеет право:</vt:lpstr>
      <vt:lpstr>статьи 7- 11</vt:lpstr>
      <vt:lpstr>статьи 12-17</vt:lpstr>
      <vt:lpstr>статьи 18-27</vt:lpstr>
      <vt:lpstr>статьи 28-31</vt:lpstr>
      <vt:lpstr>статьи 32-36</vt:lpstr>
      <vt:lpstr>Сегодня в России права детей регулируются следующими основными законами: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T</cp:lastModifiedBy>
  <cp:revision>24</cp:revision>
  <dcterms:created xsi:type="dcterms:W3CDTF">2013-01-07T09:12:17Z</dcterms:created>
  <dcterms:modified xsi:type="dcterms:W3CDTF">2013-01-28T02:50:17Z</dcterms:modified>
</cp:coreProperties>
</file>