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38C066-252E-42C2-9665-1BAB3A7318C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5840CC-CBE6-426E-9DE3-6D2AF6F77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9375" y="2348880"/>
            <a:ext cx="5295113" cy="219063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Мастер-класс по изготовлению  предмета декора «Солнышко</a:t>
            </a:r>
            <a:r>
              <a:rPr lang="ru-RU" sz="2800" b="1" i="1" dirty="0" smtClean="0"/>
              <a:t>» ГБОУ СОШ № 657 ЮАО г. Москва Учитель технологии Лихонина О.П.</a:t>
            </a:r>
            <a:endParaRPr lang="ru-RU" sz="2800" b="1" i="1" dirty="0"/>
          </a:p>
        </p:txBody>
      </p:sp>
      <p:pic>
        <p:nvPicPr>
          <p:cNvPr id="1026" name="Picture 2" descr="C:\Users\Учитель\Desktop\Конкурсы\Солнце\IMG_6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346">
            <a:off x="44462" y="2555556"/>
            <a:ext cx="3498373" cy="17603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Конкурсы\Солнце\IMG_6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924">
            <a:off x="171039" y="176075"/>
            <a:ext cx="2670660" cy="18698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Конкурсы\Солнце\IMG_6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101">
            <a:off x="3183317" y="122941"/>
            <a:ext cx="2868100" cy="21509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Конкурсы\Солнце\IMG_6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502">
            <a:off x="36226" y="4658246"/>
            <a:ext cx="3701383" cy="20519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7984">
            <a:off x="6309615" y="363327"/>
            <a:ext cx="2520350" cy="16446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66" y="5157192"/>
            <a:ext cx="4275113" cy="16705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1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</TotalTime>
  <Words>22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Остин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Лихонина</dc:creator>
  <cp:lastModifiedBy>Лихонина</cp:lastModifiedBy>
  <cp:revision>3</cp:revision>
  <dcterms:created xsi:type="dcterms:W3CDTF">2014-11-17T08:25:30Z</dcterms:created>
  <dcterms:modified xsi:type="dcterms:W3CDTF">2014-11-24T09:05:50Z</dcterms:modified>
</cp:coreProperties>
</file>