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257" r:id="rId4"/>
    <p:sldId id="258" r:id="rId5"/>
    <p:sldId id="272" r:id="rId6"/>
    <p:sldId id="270" r:id="rId7"/>
    <p:sldId id="271" r:id="rId8"/>
    <p:sldId id="259" r:id="rId9"/>
    <p:sldId id="260" r:id="rId10"/>
    <p:sldId id="273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969AC-72E9-4BDD-A86F-37A78113CD1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6312-71A5-4CD3-BE34-1FF7B0F1E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A6312-71A5-4CD3-BE34-1FF7B0F1E2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3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8208912" cy="223224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             Презентация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           классного часа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      </a:t>
            </a:r>
            <a:r>
              <a:rPr lang="ru-RU" sz="3600" b="1" i="1" dirty="0" smtClean="0">
                <a:solidFill>
                  <a:srgbClr val="002060"/>
                </a:solidFill>
              </a:rPr>
              <a:t>«Сергей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Кужугетович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         Шойгу- яркий пример подрастающего поколения»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0" y="0"/>
            <a:ext cx="47663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3707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ужугетович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Шойгу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00392" cy="6885334"/>
          </a:xfrm>
        </p:spPr>
      </p:pic>
    </p:spTree>
    <p:extLst>
      <p:ext uri="{BB962C8B-B14F-4D97-AF65-F5344CB8AC3E}">
        <p14:creationId xmlns:p14="http://schemas.microsoft.com/office/powerpoint/2010/main" val="6064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1653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Д.В.Медведев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С.К.Шойгу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9" y="0"/>
            <a:ext cx="921948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" y="0"/>
            <a:ext cx="729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2" y="0"/>
            <a:ext cx="807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" y="404664"/>
            <a:ext cx="914566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2" y="-29304"/>
            <a:ext cx="9144000" cy="5742432"/>
          </a:xfrm>
        </p:spPr>
      </p:pic>
    </p:spTree>
    <p:extLst>
      <p:ext uri="{BB962C8B-B14F-4D97-AF65-F5344CB8AC3E}">
        <p14:creationId xmlns:p14="http://schemas.microsoft.com/office/powerpoint/2010/main" val="10934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84168" cy="6834549"/>
          </a:xfrm>
        </p:spPr>
      </p:pic>
    </p:spTree>
    <p:extLst>
      <p:ext uri="{BB962C8B-B14F-4D97-AF65-F5344CB8AC3E}">
        <p14:creationId xmlns:p14="http://schemas.microsoft.com/office/powerpoint/2010/main" val="8315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</p:spTree>
    <p:extLst>
      <p:ext uri="{BB962C8B-B14F-4D97-AF65-F5344CB8AC3E}">
        <p14:creationId xmlns:p14="http://schemas.microsoft.com/office/powerpoint/2010/main" val="10983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5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r>
              <a:rPr lang="ru-RU" dirty="0" smtClean="0"/>
              <a:t>Ребята, как называется наш отряд? </a:t>
            </a:r>
          </a:p>
          <a:p>
            <a:endParaRPr lang="ru-RU" dirty="0" smtClean="0"/>
          </a:p>
          <a:p>
            <a:r>
              <a:rPr lang="ru-RU" dirty="0" smtClean="0"/>
              <a:t>Гордитесь ли вы тем, что мы земляки Сергей </a:t>
            </a:r>
            <a:r>
              <a:rPr lang="ru-RU" dirty="0" err="1" smtClean="0"/>
              <a:t>Кужугетовича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Какими мы должны быть? </a:t>
            </a:r>
          </a:p>
          <a:p>
            <a:endParaRPr lang="ru-RU" dirty="0"/>
          </a:p>
          <a:p>
            <a:r>
              <a:rPr lang="ru-RU" dirty="0" smtClean="0"/>
              <a:t>Как мы должны вести себя в школе, на улице, в обществе? </a:t>
            </a:r>
          </a:p>
          <a:p>
            <a:endParaRPr lang="ru-RU" dirty="0"/>
          </a:p>
          <a:p>
            <a:r>
              <a:rPr lang="ru-RU" dirty="0" smtClean="0"/>
              <a:t>Кем  бы вы хотели стать?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15200" cy="975638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19256" cy="4373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Сочинить обращение, поздравление к Новому году нашему Великому земляку Сергей </a:t>
            </a:r>
            <a:r>
              <a:rPr lang="ru-RU" dirty="0" err="1" smtClean="0"/>
              <a:t>Кужугетовичу</a:t>
            </a:r>
            <a:r>
              <a:rPr lang="ru-RU" dirty="0" smtClean="0"/>
              <a:t> Шойгу. Это сообщение мы отправим с вами на следующем неделе на электронный адрес.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4104456" cy="137160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3106688" cy="31885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Сергей </a:t>
            </a:r>
            <a:r>
              <a:rPr lang="ru-RU" dirty="0" err="1"/>
              <a:t>Кужугетович</a:t>
            </a:r>
            <a:r>
              <a:rPr lang="ru-RU" dirty="0"/>
              <a:t> Шойгу родился 21 мая 1955 года в городе Чадан Тувинской автономной </a:t>
            </a:r>
            <a:r>
              <a:rPr lang="ru-RU" dirty="0" smtClean="0"/>
              <a:t>области.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325"/>
            <a:ext cx="47625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892480" cy="1080120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Отец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Серээвич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Шойгу, МАТЬ - Александра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Яковлевна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Шойгу,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Старшая сестра — Лариса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Кужугетовна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Шойгу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4" y="-26288"/>
            <a:ext cx="9140944" cy="5831552"/>
          </a:xfrm>
        </p:spPr>
      </p:pic>
    </p:spTree>
    <p:extLst>
      <p:ext uri="{BB962C8B-B14F-4D97-AF65-F5344CB8AC3E}">
        <p14:creationId xmlns:p14="http://schemas.microsoft.com/office/powerpoint/2010/main" val="38551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2420888"/>
            <a:ext cx="345638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Сергей </a:t>
            </a:r>
            <a:r>
              <a:rPr lang="ru-RU" sz="2400" dirty="0" err="1" smtClean="0"/>
              <a:t>Кужугетович</a:t>
            </a:r>
            <a:r>
              <a:rPr lang="ru-RU" sz="2400" dirty="0"/>
              <a:t> </a:t>
            </a:r>
            <a:r>
              <a:rPr lang="ru-RU" sz="2400" dirty="0" smtClean="0"/>
              <a:t>и дочь Ксения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74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2890664" cy="759614"/>
          </a:xfrm>
        </p:spPr>
        <p:txBody>
          <a:bodyPr/>
          <a:lstStyle/>
          <a:p>
            <a:r>
              <a:rPr lang="ru-RU" dirty="0" smtClean="0"/>
              <a:t>Карьера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83264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1994—2012 гг. — министр Российской Федерации по делам гражданской обороны, чрезвычайным ситуациям и ликвидации последствий стихийных бедствий (Одновременно, с 10 января 2000 г. по 7 мая 2000 г. — заместитель председателя Правительства Российской Федерации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lnSpc>
                <a:spcPct val="17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2000 году возглавил партию «Единство», которая позже вместе с партиями «Отечество» (Юрий Лужков) и «Вся Россия» (Минтимер Шаймиев) была преобразована в партию «Единая Россия».</a:t>
            </a:r>
          </a:p>
          <a:p>
            <a:pPr algn="just">
              <a:lnSpc>
                <a:spcPct val="17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15 октября 2003 года — член Морской коллегии при Правительстве Российской Федерации</a:t>
            </a:r>
          </a:p>
          <a:p>
            <a:pPr algn="just">
              <a:lnSpc>
                <a:spcPct val="17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ноября 2009 года — президент Русского географического общества.</a:t>
            </a:r>
          </a:p>
          <a:p>
            <a:pPr algn="just">
              <a:lnSpc>
                <a:spcPct val="17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 30 июня 2011 года был председателем совета директоров федерального сетевого оператора в сфере навигационной деятельности «НИС ГЛОНАСС».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2890664" cy="759614"/>
          </a:xfrm>
        </p:spPr>
        <p:txBody>
          <a:bodyPr/>
          <a:lstStyle/>
          <a:p>
            <a:r>
              <a:rPr lang="ru-RU" dirty="0" smtClean="0"/>
              <a:t>Карьера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8326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апреля 2012 года предложен Единой Россией на пост губернатора Московской области.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 апреля 2012 года кандидатура Шойгу на пост губернатора Московской области единогласно поддержана Московской областной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думой.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Вступил в должность 11 мая 2012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ноября 2012 года назначен министром обороны Российской Федерации вместо отправленного в отставку Анатолия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словам пресс-секретаря председателя правительства Натальи Тимаковой, Шойгу к назначению министром обороны рекомендовал Дмитрий Медведев.</a:t>
            </a:r>
          </a:p>
          <a:p>
            <a:pPr algn="just">
              <a:lnSpc>
                <a:spcPct val="15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51</TotalTime>
  <Words>316</Words>
  <Application>Microsoft Office PowerPoint</Application>
  <PresentationFormat>Экран (4:3)</PresentationFormat>
  <Paragraphs>30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Главная</vt:lpstr>
      <vt:lpstr>              Презентация              классного часа        «Сергей Кужугетович           Шойгу- яркий пример подрастающего поколения»</vt:lpstr>
      <vt:lpstr>Презентация PowerPoint</vt:lpstr>
      <vt:lpstr>Биография </vt:lpstr>
      <vt:lpstr>Отец — Кужугет Серээвич Шойгу, МАТЬ - Александра Яковлевна Шойгу, Старшая сестра — Лариса Кужугетовна Шойгу</vt:lpstr>
      <vt:lpstr>Презентация PowerPoint</vt:lpstr>
      <vt:lpstr>Презентация PowerPoint</vt:lpstr>
      <vt:lpstr>Презентация PowerPoint</vt:lpstr>
      <vt:lpstr>Карьера</vt:lpstr>
      <vt:lpstr>Карьера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Кужугетович Шойгу</dc:title>
  <dc:creator>Айлана</dc:creator>
  <cp:lastModifiedBy>baytayga.ru</cp:lastModifiedBy>
  <cp:revision>8</cp:revision>
  <dcterms:created xsi:type="dcterms:W3CDTF">2012-12-14T13:06:39Z</dcterms:created>
  <dcterms:modified xsi:type="dcterms:W3CDTF">2015-01-30T10:24:05Z</dcterms:modified>
</cp:coreProperties>
</file>