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1"/>
  </p:notesMasterIdLst>
  <p:sldIdLst>
    <p:sldId id="269" r:id="rId2"/>
    <p:sldId id="270" r:id="rId3"/>
    <p:sldId id="280" r:id="rId4"/>
    <p:sldId id="281" r:id="rId5"/>
    <p:sldId id="284" r:id="rId6"/>
    <p:sldId id="277" r:id="rId7"/>
    <p:sldId id="297" r:id="rId8"/>
    <p:sldId id="287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CC"/>
    <a:srgbClr val="B3A2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5B02-9415-41BF-9122-AC06EA878A1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2FE1-E179-4730-A354-4D44DFB5C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5CA252-9692-4792-96EB-6633E8248AB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F1AF9B-BC3B-4450-9338-DD708DD1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prof.labor.ru/vide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sihology8.blogspot.ru/p/blog-page_617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6"/>
            <a:ext cx="7772400" cy="264320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СТРОИМ  ЛПП</a:t>
            </a:r>
            <a:br>
              <a:rPr lang="ru-RU" sz="7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(личный профессиональный план)</a:t>
            </a:r>
            <a:endParaRPr lang="ru-RU" sz="7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71942"/>
            <a:ext cx="8429684" cy="7143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САМОПОЗНАНИЕ -ТЕМПЕРАМЕНТ</a:t>
            </a:r>
          </a:p>
          <a:p>
            <a:endParaRPr lang="ru-RU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29684" cy="71438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Я  МНОГООБРАЗНОЕ,   СХЕМА  «ДЕРЕВО»</a:t>
            </a:r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4810" y="1214422"/>
            <a:ext cx="4714908" cy="5500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/>
              </a:rPr>
              <a:t>НАПРАВЛЕННОСТЬ ЛИЧНОСТИ </a:t>
            </a:r>
            <a:r>
              <a:rPr lang="ru-RU" sz="9600" b="1" dirty="0" smtClean="0">
                <a:solidFill>
                  <a:schemeClr val="tx1"/>
                </a:solidFill>
                <a:latin typeface="Times New Roman"/>
              </a:rPr>
              <a:t>–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убеждения, мировоззрение, </a:t>
            </a:r>
            <a:r>
              <a:rPr lang="ru-RU" sz="9600" dirty="0" err="1" smtClean="0">
                <a:solidFill>
                  <a:schemeClr val="tx1"/>
                </a:solidFill>
                <a:latin typeface="Times New Roman"/>
              </a:rPr>
              <a:t>идеа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-</a:t>
            </a:r>
          </a:p>
          <a:p>
            <a:pPr algn="just"/>
            <a:r>
              <a:rPr lang="ru-RU" sz="9600" dirty="0" err="1" smtClean="0">
                <a:solidFill>
                  <a:schemeClr val="tx1"/>
                </a:solidFill>
                <a:latin typeface="Times New Roman"/>
              </a:rPr>
              <a:t>лы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, стремления, интересы, </a:t>
            </a:r>
            <a:r>
              <a:rPr lang="ru-RU" sz="9600" dirty="0" err="1" smtClean="0">
                <a:solidFill>
                  <a:schemeClr val="tx1"/>
                </a:solidFill>
                <a:latin typeface="Times New Roman"/>
              </a:rPr>
              <a:t>жела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-</a:t>
            </a:r>
          </a:p>
          <a:p>
            <a:pPr algn="just"/>
            <a:r>
              <a:rPr lang="ru-RU" sz="9600" dirty="0" err="1" smtClean="0">
                <a:solidFill>
                  <a:schemeClr val="tx1"/>
                </a:solidFill>
                <a:latin typeface="Times New Roman"/>
              </a:rPr>
              <a:t>ния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algn="just"/>
            <a:endParaRPr lang="ru-RU" sz="7400" dirty="0" smtClean="0">
              <a:solidFill>
                <a:schemeClr val="tx1"/>
              </a:solidFill>
              <a:latin typeface="Times New Roman"/>
            </a:endParaRPr>
          </a:p>
          <a:p>
            <a:pPr algn="just"/>
            <a:r>
              <a:rPr lang="ru-RU" sz="8000" b="1" dirty="0" smtClean="0">
                <a:solidFill>
                  <a:schemeClr val="tx1"/>
                </a:solidFill>
                <a:latin typeface="Times New Roman"/>
              </a:rPr>
              <a:t>ОПЫТ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 - привычки, умения, навыки, знания.</a:t>
            </a:r>
          </a:p>
          <a:p>
            <a:pPr algn="just"/>
            <a:endParaRPr lang="ru-RU" sz="74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/>
            <a:r>
              <a:rPr lang="ru-RU" sz="8000" b="1" dirty="0" smtClean="0">
                <a:solidFill>
                  <a:schemeClr val="tx1"/>
                </a:solidFill>
                <a:latin typeface="Times New Roman"/>
              </a:rPr>
              <a:t>ОСОБЕННОСТИ ПСИХИЧЕСКИХ ПРОЦЕССОВ </a:t>
            </a:r>
            <a:r>
              <a:rPr lang="ru-RU" sz="8000" dirty="0" smtClean="0">
                <a:solidFill>
                  <a:schemeClr val="tx1"/>
                </a:solidFill>
                <a:latin typeface="Times New Roman"/>
              </a:rPr>
              <a:t>-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воля, чувства, </a:t>
            </a:r>
            <a:r>
              <a:rPr lang="ru-RU" sz="9600" dirty="0" err="1" smtClean="0">
                <a:solidFill>
                  <a:schemeClr val="tx1"/>
                </a:solidFill>
                <a:latin typeface="Times New Roman"/>
              </a:rPr>
              <a:t>вос-приятие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, мышление, ощущения, эмоции, память.</a:t>
            </a:r>
          </a:p>
          <a:p>
            <a:pPr algn="just"/>
            <a:endParaRPr lang="ru-RU" sz="9600" dirty="0" smtClean="0">
              <a:solidFill>
                <a:schemeClr val="tx1"/>
              </a:solidFill>
              <a:latin typeface="Times New Roman"/>
            </a:endParaRPr>
          </a:p>
          <a:p>
            <a:pPr algn="just"/>
            <a:r>
              <a:rPr lang="ru-RU" sz="8000" b="1" dirty="0" smtClean="0">
                <a:solidFill>
                  <a:schemeClr val="tx1"/>
                </a:solidFill>
                <a:latin typeface="Times New Roman"/>
              </a:rPr>
              <a:t>БИОПСИХИЧЕСКИЕ СВОЙСТВА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- темперамент, половые, возрастные  свойства.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16200000">
            <a:off x="3914367" y="1586303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↑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3914367" y="3086502"/>
            <a:ext cx="34817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↑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914367" y="5658269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↑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914367" y="4015195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↑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714380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МНОГООБРАЗИЕ   МИРА   ПРОФЕССИЙ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3143272" cy="2928958"/>
          </a:xfrm>
          <a:ln w="1905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  </a:t>
            </a:r>
            <a:r>
              <a:rPr lang="ru-RU" sz="2400" b="1" u="sng" dirty="0" smtClean="0"/>
              <a:t>ТИПЫ ПРОФЕССИЙ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Человек-человек;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Человек-техника;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err="1" smtClean="0"/>
              <a:t>Человек-художест-венный</a:t>
            </a:r>
            <a:r>
              <a:rPr lang="ru-RU" sz="2600" dirty="0" smtClean="0"/>
              <a:t> образ;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Человек-природа;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err="1" smtClean="0"/>
              <a:t>Человек-знаковая</a:t>
            </a:r>
            <a:r>
              <a:rPr lang="ru-RU" sz="2600" dirty="0" smtClean="0"/>
              <a:t> система.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7112" name="Picture 8" descr="http://www.moi-kotenok.ru/images_for_articles/2/96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28595" y="4357694"/>
            <a:ext cx="2786083" cy="19288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7116" name="Picture 12" descr="http://sovsibir.ru/up/2013/130/130-0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786081" cy="19466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7118" name="Picture 14" descr="http://clip-arts.ru/data/media/91/men-05990-mn-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2786082" cy="2000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7120" name="Picture 16" descr="http://img1.liveinternet.ru/images/attach/c/2/64/659/64659702_ea84376fb333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286116" y="4357694"/>
            <a:ext cx="2786082" cy="19288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7128" name="Picture 24" descr="http://picaboom.ru/wp-content/gallery/doctor/00033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714644" cy="19783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7" name="Овальная выноска 16">
            <a:hlinkClick r:id="rId7"/>
          </p:cNvPr>
          <p:cNvSpPr/>
          <p:nvPr/>
        </p:nvSpPr>
        <p:spPr>
          <a:xfrm>
            <a:off x="8072430" y="6429372"/>
            <a:ext cx="857288" cy="2857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http://prof.labor.ru/video/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9934"/>
          </a:xfrm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ПРИ  ПОСТРОЕНИИ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ЛПП  УЧИТЫВАЕМ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4040188" cy="762000"/>
          </a:xfrm>
          <a:noFill/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   ЧЕЛОВЕКА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К   ПРОФЕССИИ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90" y="1428736"/>
            <a:ext cx="3929090" cy="762000"/>
          </a:xfrm>
          <a:noFill/>
          <a:ln w="381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   ПРОФЕССИИ  К   ЧЕЛОВЕКУ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3504" y="2428868"/>
            <a:ext cx="3613147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Человек-человек;</a:t>
            </a:r>
            <a:endParaRPr lang="en-US" sz="3200" dirty="0" smtClean="0"/>
          </a:p>
          <a:p>
            <a:pPr algn="just">
              <a:buNone/>
            </a:pPr>
            <a:r>
              <a:rPr lang="ru-RU" sz="3200" dirty="0" smtClean="0"/>
              <a:t>Человек-техника;</a:t>
            </a:r>
            <a:endParaRPr lang="en-US" sz="3200" dirty="0" smtClean="0"/>
          </a:p>
          <a:p>
            <a:pPr>
              <a:buNone/>
            </a:pPr>
            <a:r>
              <a:rPr lang="ru-RU" sz="3200" dirty="0" err="1" smtClean="0"/>
              <a:t>Человек-художест-венный</a:t>
            </a:r>
            <a:r>
              <a:rPr lang="ru-RU" sz="3200" dirty="0" smtClean="0"/>
              <a:t> образ;</a:t>
            </a:r>
            <a:endParaRPr lang="en-US" sz="3200" dirty="0" smtClean="0"/>
          </a:p>
          <a:p>
            <a:pPr>
              <a:buNone/>
            </a:pPr>
            <a:r>
              <a:rPr lang="ru-RU" sz="3200" dirty="0" smtClean="0"/>
              <a:t>Человек-природа;</a:t>
            </a:r>
            <a:endParaRPr lang="en-US" sz="3200" dirty="0" smtClean="0"/>
          </a:p>
          <a:p>
            <a:pPr>
              <a:buNone/>
            </a:pPr>
            <a:r>
              <a:rPr lang="ru-RU" sz="3200" dirty="0" err="1" smtClean="0"/>
              <a:t>Человек-знаковая</a:t>
            </a:r>
            <a:r>
              <a:rPr lang="ru-RU" sz="3200" dirty="0" smtClean="0"/>
              <a:t> система.</a:t>
            </a:r>
          </a:p>
          <a:p>
            <a:endParaRPr lang="ru-R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643338" cy="41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5400000">
            <a:off x="4469679" y="2459751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↕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469679" y="438857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↕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469679" y="3745635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↕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07198" y="2922298"/>
            <a:ext cx="42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↕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469679" y="510295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↕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07157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СИТУАЦИЯ  ОДНА,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А  ЛЮДИ  ВЕДУТ  СЕБЯ ПО – РАЗНОМУ.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helib.ru/books/00/05/15/00051564/any2fbimgloader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5572164" cy="5143536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Овальная выноска 4">
            <a:hlinkClick r:id="rId3"/>
          </p:cNvPr>
          <p:cNvSpPr/>
          <p:nvPr/>
        </p:nvSpPr>
        <p:spPr>
          <a:xfrm>
            <a:off x="500034" y="1785926"/>
            <a:ext cx="928694" cy="3714776"/>
          </a:xfrm>
          <a:prstGeom prst="wedgeEllipseCallout">
            <a:avLst>
              <a:gd name="adj1" fmla="val -218"/>
              <a:gd name="adj2" fmla="val 60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http://psihology8.blogspot.ru/p/blog-page_617.html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71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584314"/>
          </a:xfrm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ТЕМПЕРАМЕНТ  - ЭТО НЕОСОЗНАННАЯ РЕКЦИЯ  ЧЕЛОВЕКА  НА   ВНЕШНЕЕ  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ИЛИ   ВНУТРЕННЕЕ     ВОЗДЕЙСТВИЕ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ВНЕШНЕЕ  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noFill/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ВНУТРЕННЕЕ 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143115"/>
            <a:ext cx="4040188" cy="27146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71678"/>
            <a:ext cx="4041775" cy="3314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46.fastpic.ru/big/2013/0512/9a/c65c350f3b87a88eaaa90cee3bc79d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929090" cy="32147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2772" name="Picture 4" descr="http://www.raut.ru/files/tato/2012/july12/140299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00528" cy="32147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74027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 ЛИЧНОСТНЫЙ   ОПРОСНИК   ГАНСА   АЙЗЕНКА   ПОМОЖЕТ  ВАМ   УЗНАТЬ   СВОЙ    ДОМИНИРУЮЩИЙ    ТИП   ТЕМПЕРАМЕНТА    С   УЧЕТОМ   ТАКИХ  КАЧЕСТВ  ЛИЧНОСТИ,   КАК ИНТРОВЕРСИЯ   И   ЭКСТРАВЕРСИЯ,  А   ТАКЖЕ  ЭМОЦИОНАЛЬНОЙ  УСТОЙЧИВОСТИ  -  НЕУСТОЙЧИВОСТИ . 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   ДИАГНОСТИКА   САМООЦЕНКИ   ПО   АЙЗЕНКУ   ЯВЛЯЕТСЯ  ДОСТОВЕРНОЙ    И  ОДНОЙ  ИЗ  САМЫХ  ПРИМЕНЯЕМЫХ   В   СОВРЕМЕННОЙ   ПСИХОЛОГИИ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ТЕСТ АЙЗЕНКА.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ОПРЕДЕЛЯЕМ  СВОЙ  ТЕМПЕРАМЕНТ.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Теперь вы знаете, что есть способы, которые помогут  каждому из вас определить свои личностные качества и изучить мир профессий. Изучив свои  требования к профессии,  требования профессии к человеку, вы выберите профессию, которая максимально подойдет  вам. </a:t>
            </a:r>
            <a:endParaRPr lang="ru-RU" sz="2400" dirty="0" smtClean="0"/>
          </a:p>
          <a:p>
            <a:pPr algn="ctr">
              <a:buNone/>
            </a:pPr>
            <a:r>
              <a:rPr lang="ru-RU" sz="3200" b="1" dirty="0" smtClean="0"/>
              <a:t> Найдите себе дело по душе </a:t>
            </a:r>
          </a:p>
          <a:p>
            <a:pPr algn="ctr">
              <a:buNone/>
            </a:pPr>
            <a:r>
              <a:rPr lang="ru-RU" sz="3200" b="1" dirty="0" smtClean="0"/>
              <a:t>и вам никогда не придется работать!  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ЗАКЛЮЧЕНИЕ: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915</TotalTime>
  <Words>243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СТРОИМ  ЛПП (личный профессиональный план)</vt:lpstr>
      <vt:lpstr>Я  МНОГООБРАЗНОЕ,   СХЕМА  «ДЕРЕВО»   </vt:lpstr>
      <vt:lpstr>МНОГООБРАЗИЕ   МИРА   ПРОФЕССИЙ </vt:lpstr>
      <vt:lpstr>  ПРИ  ПОСТРОЕНИИ  ЛПП  УЧИТЫВАЕМ  </vt:lpstr>
      <vt:lpstr>СИТУАЦИЯ  ОДНА,  А  ЛЮДИ  ВЕДУТ  СЕБЯ ПО – РАЗНОМУ.</vt:lpstr>
      <vt:lpstr>Слайд 6</vt:lpstr>
      <vt:lpstr>ТЕМПЕРАМЕНТ  - ЭТО НЕОСОЗНАННАЯ РЕКЦИЯ  ЧЕЛОВЕКА  НА   ВНЕШНЕЕ    ИЛИ   ВНУТРЕННЕЕ     ВОЗДЕЙСТВИЕ.</vt:lpstr>
      <vt:lpstr>ТЕСТ АЙЗЕНКА.  ОПРЕДЕЛЯЕМ  СВОЙ  ТЕМПЕРАМЕНТ.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России</dc:title>
  <dc:creator>USER_12</dc:creator>
  <cp:lastModifiedBy>школа3</cp:lastModifiedBy>
  <cp:revision>115</cp:revision>
  <dcterms:created xsi:type="dcterms:W3CDTF">2013-11-19T06:34:54Z</dcterms:created>
  <dcterms:modified xsi:type="dcterms:W3CDTF">2013-11-28T17:46:27Z</dcterms:modified>
</cp:coreProperties>
</file>