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9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5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8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55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7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9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A503-ECD9-4380-BC9E-7D3DE459157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D644-13BE-4EF0-B813-959A5B42B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8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352928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ИЗГОТОВЛЕНИЕ  уголка мебельного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8064896" cy="4658072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85261" y="933211"/>
            <a:ext cx="8108106" cy="5520125"/>
          </a:xfrm>
          <a:custGeom>
            <a:avLst/>
            <a:gdLst>
              <a:gd name="connsiteX0" fmla="*/ 98510 w 8108106"/>
              <a:gd name="connsiteY0" fmla="*/ 242446 h 4792675"/>
              <a:gd name="connsiteX1" fmla="*/ 109396 w 8108106"/>
              <a:gd name="connsiteY1" fmla="*/ 416618 h 4792675"/>
              <a:gd name="connsiteX2" fmla="*/ 131168 w 8108106"/>
              <a:gd name="connsiteY2" fmla="*/ 1494303 h 4792675"/>
              <a:gd name="connsiteX3" fmla="*/ 152939 w 8108106"/>
              <a:gd name="connsiteY3" fmla="*/ 1603160 h 4792675"/>
              <a:gd name="connsiteX4" fmla="*/ 163825 w 8108106"/>
              <a:gd name="connsiteY4" fmla="*/ 1657589 h 4792675"/>
              <a:gd name="connsiteX5" fmla="*/ 185596 w 8108106"/>
              <a:gd name="connsiteY5" fmla="*/ 1755560 h 4792675"/>
              <a:gd name="connsiteX6" fmla="*/ 163825 w 8108106"/>
              <a:gd name="connsiteY6" fmla="*/ 1995046 h 4792675"/>
              <a:gd name="connsiteX7" fmla="*/ 131168 w 8108106"/>
              <a:gd name="connsiteY7" fmla="*/ 2093018 h 4792675"/>
              <a:gd name="connsiteX8" fmla="*/ 109396 w 8108106"/>
              <a:gd name="connsiteY8" fmla="*/ 2180103 h 4792675"/>
              <a:gd name="connsiteX9" fmla="*/ 98510 w 8108106"/>
              <a:gd name="connsiteY9" fmla="*/ 2223646 h 4792675"/>
              <a:gd name="connsiteX10" fmla="*/ 87625 w 8108106"/>
              <a:gd name="connsiteY10" fmla="*/ 3236018 h 4792675"/>
              <a:gd name="connsiteX11" fmla="*/ 54968 w 8108106"/>
              <a:gd name="connsiteY11" fmla="*/ 3453732 h 4792675"/>
              <a:gd name="connsiteX12" fmla="*/ 44082 w 8108106"/>
              <a:gd name="connsiteY12" fmla="*/ 3508160 h 4792675"/>
              <a:gd name="connsiteX13" fmla="*/ 22310 w 8108106"/>
              <a:gd name="connsiteY13" fmla="*/ 3562589 h 4792675"/>
              <a:gd name="connsiteX14" fmla="*/ 539 w 8108106"/>
              <a:gd name="connsiteY14" fmla="*/ 3845618 h 4792675"/>
              <a:gd name="connsiteX15" fmla="*/ 22310 w 8108106"/>
              <a:gd name="connsiteY15" fmla="*/ 4095989 h 4792675"/>
              <a:gd name="connsiteX16" fmla="*/ 44082 w 8108106"/>
              <a:gd name="connsiteY16" fmla="*/ 4128646 h 4792675"/>
              <a:gd name="connsiteX17" fmla="*/ 87625 w 8108106"/>
              <a:gd name="connsiteY17" fmla="*/ 4183075 h 4792675"/>
              <a:gd name="connsiteX18" fmla="*/ 109396 w 8108106"/>
              <a:gd name="connsiteY18" fmla="*/ 4226618 h 4792675"/>
              <a:gd name="connsiteX19" fmla="*/ 185596 w 8108106"/>
              <a:gd name="connsiteY19" fmla="*/ 4291932 h 4792675"/>
              <a:gd name="connsiteX20" fmla="*/ 240025 w 8108106"/>
              <a:gd name="connsiteY20" fmla="*/ 4368132 h 4792675"/>
              <a:gd name="connsiteX21" fmla="*/ 294453 w 8108106"/>
              <a:gd name="connsiteY21" fmla="*/ 4455218 h 4792675"/>
              <a:gd name="connsiteX22" fmla="*/ 305339 w 8108106"/>
              <a:gd name="connsiteY22" fmla="*/ 4487875 h 4792675"/>
              <a:gd name="connsiteX23" fmla="*/ 316225 w 8108106"/>
              <a:gd name="connsiteY23" fmla="*/ 4531418 h 4792675"/>
              <a:gd name="connsiteX24" fmla="*/ 348882 w 8108106"/>
              <a:gd name="connsiteY24" fmla="*/ 4564075 h 4792675"/>
              <a:gd name="connsiteX25" fmla="*/ 784310 w 8108106"/>
              <a:gd name="connsiteY25" fmla="*/ 4574960 h 4792675"/>
              <a:gd name="connsiteX26" fmla="*/ 1578968 w 8108106"/>
              <a:gd name="connsiteY26" fmla="*/ 4596732 h 4792675"/>
              <a:gd name="connsiteX27" fmla="*/ 1731368 w 8108106"/>
              <a:gd name="connsiteY27" fmla="*/ 4607618 h 4792675"/>
              <a:gd name="connsiteX28" fmla="*/ 1970853 w 8108106"/>
              <a:gd name="connsiteY28" fmla="*/ 4618503 h 4792675"/>
              <a:gd name="connsiteX29" fmla="*/ 3102968 w 8108106"/>
              <a:gd name="connsiteY29" fmla="*/ 4629389 h 4792675"/>
              <a:gd name="connsiteX30" fmla="*/ 3385996 w 8108106"/>
              <a:gd name="connsiteY30" fmla="*/ 4640275 h 4792675"/>
              <a:gd name="connsiteX31" fmla="*/ 3451310 w 8108106"/>
              <a:gd name="connsiteY31" fmla="*/ 4651160 h 4792675"/>
              <a:gd name="connsiteX32" fmla="*/ 3766996 w 8108106"/>
              <a:gd name="connsiteY32" fmla="*/ 4662046 h 4792675"/>
              <a:gd name="connsiteX33" fmla="*/ 4224196 w 8108106"/>
              <a:gd name="connsiteY33" fmla="*/ 4683818 h 4792675"/>
              <a:gd name="connsiteX34" fmla="*/ 4376596 w 8108106"/>
              <a:gd name="connsiteY34" fmla="*/ 4694703 h 4792675"/>
              <a:gd name="connsiteX35" fmla="*/ 4583425 w 8108106"/>
              <a:gd name="connsiteY35" fmla="*/ 4705589 h 4792675"/>
              <a:gd name="connsiteX36" fmla="*/ 4746710 w 8108106"/>
              <a:gd name="connsiteY36" fmla="*/ 4727360 h 4792675"/>
              <a:gd name="connsiteX37" fmla="*/ 4920882 w 8108106"/>
              <a:gd name="connsiteY37" fmla="*/ 4738246 h 4792675"/>
              <a:gd name="connsiteX38" fmla="*/ 5236568 w 8108106"/>
              <a:gd name="connsiteY38" fmla="*/ 4760018 h 4792675"/>
              <a:gd name="connsiteX39" fmla="*/ 5595796 w 8108106"/>
              <a:gd name="connsiteY39" fmla="*/ 4781789 h 4792675"/>
              <a:gd name="connsiteX40" fmla="*/ 5682882 w 8108106"/>
              <a:gd name="connsiteY40" fmla="*/ 4792675 h 4792675"/>
              <a:gd name="connsiteX41" fmla="*/ 5987682 w 8108106"/>
              <a:gd name="connsiteY41" fmla="*/ 4781789 h 4792675"/>
              <a:gd name="connsiteX42" fmla="*/ 6107425 w 8108106"/>
              <a:gd name="connsiteY42" fmla="*/ 4770903 h 4792675"/>
              <a:gd name="connsiteX43" fmla="*/ 6183625 w 8108106"/>
              <a:gd name="connsiteY43" fmla="*/ 4760018 h 4792675"/>
              <a:gd name="connsiteX44" fmla="*/ 6695253 w 8108106"/>
              <a:gd name="connsiteY44" fmla="*/ 4749132 h 4792675"/>
              <a:gd name="connsiteX45" fmla="*/ 6760568 w 8108106"/>
              <a:gd name="connsiteY45" fmla="*/ 4727360 h 4792675"/>
              <a:gd name="connsiteX46" fmla="*/ 6814996 w 8108106"/>
              <a:gd name="connsiteY46" fmla="*/ 4716475 h 4792675"/>
              <a:gd name="connsiteX47" fmla="*/ 7424596 w 8108106"/>
              <a:gd name="connsiteY47" fmla="*/ 4694703 h 4792675"/>
              <a:gd name="connsiteX48" fmla="*/ 7849139 w 8108106"/>
              <a:gd name="connsiteY48" fmla="*/ 4672932 h 4792675"/>
              <a:gd name="connsiteX49" fmla="*/ 7957996 w 8108106"/>
              <a:gd name="connsiteY49" fmla="*/ 4662046 h 4792675"/>
              <a:gd name="connsiteX50" fmla="*/ 7979768 w 8108106"/>
              <a:gd name="connsiteY50" fmla="*/ 4531418 h 4792675"/>
              <a:gd name="connsiteX51" fmla="*/ 7990653 w 8108106"/>
              <a:gd name="connsiteY51" fmla="*/ 3540818 h 4792675"/>
              <a:gd name="connsiteX52" fmla="*/ 8001539 w 8108106"/>
              <a:gd name="connsiteY52" fmla="*/ 3225132 h 4792675"/>
              <a:gd name="connsiteX53" fmla="*/ 8012425 w 8108106"/>
              <a:gd name="connsiteY53" fmla="*/ 3159818 h 4792675"/>
              <a:gd name="connsiteX54" fmla="*/ 8023310 w 8108106"/>
              <a:gd name="connsiteY54" fmla="*/ 3040075 h 4792675"/>
              <a:gd name="connsiteX55" fmla="*/ 8045082 w 8108106"/>
              <a:gd name="connsiteY55" fmla="*/ 2474018 h 4792675"/>
              <a:gd name="connsiteX56" fmla="*/ 8066853 w 8108106"/>
              <a:gd name="connsiteY56" fmla="*/ 2212760 h 4792675"/>
              <a:gd name="connsiteX57" fmla="*/ 8077739 w 8108106"/>
              <a:gd name="connsiteY57" fmla="*/ 1995046 h 4792675"/>
              <a:gd name="connsiteX58" fmla="*/ 8066853 w 8108106"/>
              <a:gd name="connsiteY58" fmla="*/ 1407218 h 4792675"/>
              <a:gd name="connsiteX59" fmla="*/ 8055968 w 8108106"/>
              <a:gd name="connsiteY59" fmla="*/ 46503 h 4792675"/>
              <a:gd name="connsiteX60" fmla="*/ 7718510 w 8108106"/>
              <a:gd name="connsiteY60" fmla="*/ 57389 h 4792675"/>
              <a:gd name="connsiteX61" fmla="*/ 7489910 w 8108106"/>
              <a:gd name="connsiteY61" fmla="*/ 79160 h 4792675"/>
              <a:gd name="connsiteX62" fmla="*/ 7239539 w 8108106"/>
              <a:gd name="connsiteY62" fmla="*/ 90046 h 4792675"/>
              <a:gd name="connsiteX63" fmla="*/ 3581939 w 8108106"/>
              <a:gd name="connsiteY63" fmla="*/ 90046 h 4792675"/>
              <a:gd name="connsiteX64" fmla="*/ 3255368 w 8108106"/>
              <a:gd name="connsiteY64" fmla="*/ 79160 h 4792675"/>
              <a:gd name="connsiteX65" fmla="*/ 2874368 w 8108106"/>
              <a:gd name="connsiteY65" fmla="*/ 68275 h 4792675"/>
              <a:gd name="connsiteX66" fmla="*/ 2765510 w 8108106"/>
              <a:gd name="connsiteY66" fmla="*/ 57389 h 4792675"/>
              <a:gd name="connsiteX67" fmla="*/ 2634882 w 8108106"/>
              <a:gd name="connsiteY67" fmla="*/ 46503 h 4792675"/>
              <a:gd name="connsiteX68" fmla="*/ 2569568 w 8108106"/>
              <a:gd name="connsiteY68" fmla="*/ 35618 h 4792675"/>
              <a:gd name="connsiteX69" fmla="*/ 2384510 w 8108106"/>
              <a:gd name="connsiteY69" fmla="*/ 24732 h 4792675"/>
              <a:gd name="connsiteX70" fmla="*/ 1851110 w 8108106"/>
              <a:gd name="connsiteY70" fmla="*/ 2960 h 4792675"/>
              <a:gd name="connsiteX71" fmla="*/ 653682 w 8108106"/>
              <a:gd name="connsiteY71" fmla="*/ 13846 h 4792675"/>
              <a:gd name="connsiteX72" fmla="*/ 533939 w 8108106"/>
              <a:gd name="connsiteY72" fmla="*/ 24732 h 4792675"/>
              <a:gd name="connsiteX73" fmla="*/ 468625 w 8108106"/>
              <a:gd name="connsiteY73" fmla="*/ 57389 h 4792675"/>
              <a:gd name="connsiteX74" fmla="*/ 370653 w 8108106"/>
              <a:gd name="connsiteY74" fmla="*/ 79160 h 4792675"/>
              <a:gd name="connsiteX75" fmla="*/ 327110 w 8108106"/>
              <a:gd name="connsiteY75" fmla="*/ 90046 h 4792675"/>
              <a:gd name="connsiteX76" fmla="*/ 294453 w 8108106"/>
              <a:gd name="connsiteY76" fmla="*/ 100932 h 4792675"/>
              <a:gd name="connsiteX77" fmla="*/ 33196 w 8108106"/>
              <a:gd name="connsiteY77" fmla="*/ 111818 h 4792675"/>
              <a:gd name="connsiteX78" fmla="*/ 22310 w 8108106"/>
              <a:gd name="connsiteY78" fmla="*/ 144475 h 4792675"/>
              <a:gd name="connsiteX79" fmla="*/ 76739 w 8108106"/>
              <a:gd name="connsiteY79" fmla="*/ 209789 h 4792675"/>
              <a:gd name="connsiteX80" fmla="*/ 109396 w 8108106"/>
              <a:gd name="connsiteY80" fmla="*/ 231560 h 4792675"/>
              <a:gd name="connsiteX81" fmla="*/ 98510 w 8108106"/>
              <a:gd name="connsiteY81" fmla="*/ 242446 h 479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8108106" h="4792675">
                <a:moveTo>
                  <a:pt x="98510" y="242446"/>
                </a:moveTo>
                <a:cubicBezTo>
                  <a:pt x="98510" y="273289"/>
                  <a:pt x="108209" y="358459"/>
                  <a:pt x="109396" y="416618"/>
                </a:cubicBezTo>
                <a:cubicBezTo>
                  <a:pt x="111250" y="507461"/>
                  <a:pt x="104840" y="1191524"/>
                  <a:pt x="131168" y="1494303"/>
                </a:cubicBezTo>
                <a:cubicBezTo>
                  <a:pt x="135740" y="1546881"/>
                  <a:pt x="142646" y="1556841"/>
                  <a:pt x="152939" y="1603160"/>
                </a:cubicBezTo>
                <a:cubicBezTo>
                  <a:pt x="156953" y="1621222"/>
                  <a:pt x="159811" y="1639527"/>
                  <a:pt x="163825" y="1657589"/>
                </a:cubicBezTo>
                <a:cubicBezTo>
                  <a:pt x="194573" y="1795961"/>
                  <a:pt x="152760" y="1591387"/>
                  <a:pt x="185596" y="1755560"/>
                </a:cubicBezTo>
                <a:cubicBezTo>
                  <a:pt x="178339" y="1835389"/>
                  <a:pt x="173013" y="1915416"/>
                  <a:pt x="163825" y="1995046"/>
                </a:cubicBezTo>
                <a:cubicBezTo>
                  <a:pt x="159772" y="2030172"/>
                  <a:pt x="143381" y="2060451"/>
                  <a:pt x="131168" y="2093018"/>
                </a:cubicBezTo>
                <a:cubicBezTo>
                  <a:pt x="115251" y="2135462"/>
                  <a:pt x="121209" y="2126944"/>
                  <a:pt x="109396" y="2180103"/>
                </a:cubicBezTo>
                <a:cubicBezTo>
                  <a:pt x="106150" y="2194708"/>
                  <a:pt x="102139" y="2209132"/>
                  <a:pt x="98510" y="2223646"/>
                </a:cubicBezTo>
                <a:cubicBezTo>
                  <a:pt x="94882" y="2561103"/>
                  <a:pt x="96910" y="2898669"/>
                  <a:pt x="87625" y="3236018"/>
                </a:cubicBezTo>
                <a:cubicBezTo>
                  <a:pt x="83488" y="3386336"/>
                  <a:pt x="75059" y="3363322"/>
                  <a:pt x="54968" y="3453732"/>
                </a:cubicBezTo>
                <a:cubicBezTo>
                  <a:pt x="50954" y="3471793"/>
                  <a:pt x="49399" y="3490438"/>
                  <a:pt x="44082" y="3508160"/>
                </a:cubicBezTo>
                <a:cubicBezTo>
                  <a:pt x="38467" y="3526877"/>
                  <a:pt x="29567" y="3544446"/>
                  <a:pt x="22310" y="3562589"/>
                </a:cubicBezTo>
                <a:cubicBezTo>
                  <a:pt x="7322" y="3667509"/>
                  <a:pt x="-2457" y="3719786"/>
                  <a:pt x="539" y="3845618"/>
                </a:cubicBezTo>
                <a:cubicBezTo>
                  <a:pt x="2533" y="3929366"/>
                  <a:pt x="9572" y="4013191"/>
                  <a:pt x="22310" y="4095989"/>
                </a:cubicBezTo>
                <a:cubicBezTo>
                  <a:pt x="24299" y="4108920"/>
                  <a:pt x="36232" y="4118180"/>
                  <a:pt x="44082" y="4128646"/>
                </a:cubicBezTo>
                <a:cubicBezTo>
                  <a:pt x="58023" y="4147233"/>
                  <a:pt x="74737" y="4163743"/>
                  <a:pt x="87625" y="4183075"/>
                </a:cubicBezTo>
                <a:cubicBezTo>
                  <a:pt x="96626" y="4196577"/>
                  <a:pt x="99660" y="4213636"/>
                  <a:pt x="109396" y="4226618"/>
                </a:cubicBezTo>
                <a:cubicBezTo>
                  <a:pt x="187424" y="4330655"/>
                  <a:pt x="119777" y="4226112"/>
                  <a:pt x="185596" y="4291932"/>
                </a:cubicBezTo>
                <a:cubicBezTo>
                  <a:pt x="203379" y="4309716"/>
                  <a:pt x="224575" y="4346502"/>
                  <a:pt x="240025" y="4368132"/>
                </a:cubicBezTo>
                <a:cubicBezTo>
                  <a:pt x="273514" y="4415016"/>
                  <a:pt x="272533" y="4404070"/>
                  <a:pt x="294453" y="4455218"/>
                </a:cubicBezTo>
                <a:cubicBezTo>
                  <a:pt x="298973" y="4465765"/>
                  <a:pt x="302187" y="4476842"/>
                  <a:pt x="305339" y="4487875"/>
                </a:cubicBezTo>
                <a:cubicBezTo>
                  <a:pt x="309449" y="4502260"/>
                  <a:pt x="308802" y="4518428"/>
                  <a:pt x="316225" y="4531418"/>
                </a:cubicBezTo>
                <a:cubicBezTo>
                  <a:pt x="323863" y="4544784"/>
                  <a:pt x="333554" y="4562649"/>
                  <a:pt x="348882" y="4564075"/>
                </a:cubicBezTo>
                <a:cubicBezTo>
                  <a:pt x="493446" y="4577523"/>
                  <a:pt x="639167" y="4571332"/>
                  <a:pt x="784310" y="4574960"/>
                </a:cubicBezTo>
                <a:cubicBezTo>
                  <a:pt x="1104277" y="4620671"/>
                  <a:pt x="772675" y="4576574"/>
                  <a:pt x="1578968" y="4596732"/>
                </a:cubicBezTo>
                <a:cubicBezTo>
                  <a:pt x="1629882" y="4598005"/>
                  <a:pt x="1680517" y="4604793"/>
                  <a:pt x="1731368" y="4607618"/>
                </a:cubicBezTo>
                <a:cubicBezTo>
                  <a:pt x="1811156" y="4612051"/>
                  <a:pt x="1890952" y="4617235"/>
                  <a:pt x="1970853" y="4618503"/>
                </a:cubicBezTo>
                <a:lnTo>
                  <a:pt x="3102968" y="4629389"/>
                </a:lnTo>
                <a:cubicBezTo>
                  <a:pt x="3197311" y="4633018"/>
                  <a:pt x="3291767" y="4634386"/>
                  <a:pt x="3385996" y="4640275"/>
                </a:cubicBezTo>
                <a:cubicBezTo>
                  <a:pt x="3408025" y="4641652"/>
                  <a:pt x="3429274" y="4649901"/>
                  <a:pt x="3451310" y="4651160"/>
                </a:cubicBezTo>
                <a:cubicBezTo>
                  <a:pt x="3556430" y="4657167"/>
                  <a:pt x="3661767" y="4658417"/>
                  <a:pt x="3766996" y="4662046"/>
                </a:cubicBezTo>
                <a:cubicBezTo>
                  <a:pt x="3978824" y="4692308"/>
                  <a:pt x="3768759" y="4665229"/>
                  <a:pt x="4224196" y="4683818"/>
                </a:cubicBezTo>
                <a:cubicBezTo>
                  <a:pt x="4275083" y="4685895"/>
                  <a:pt x="4325760" y="4691622"/>
                  <a:pt x="4376596" y="4694703"/>
                </a:cubicBezTo>
                <a:lnTo>
                  <a:pt x="4583425" y="4705589"/>
                </a:lnTo>
                <a:cubicBezTo>
                  <a:pt x="4652243" y="4717059"/>
                  <a:pt x="4669836" y="4721210"/>
                  <a:pt x="4746710" y="4727360"/>
                </a:cubicBezTo>
                <a:cubicBezTo>
                  <a:pt x="4804695" y="4731999"/>
                  <a:pt x="4862825" y="4734617"/>
                  <a:pt x="4920882" y="4738246"/>
                </a:cubicBezTo>
                <a:cubicBezTo>
                  <a:pt x="5063098" y="4766690"/>
                  <a:pt x="4945901" y="4746177"/>
                  <a:pt x="5236568" y="4760018"/>
                </a:cubicBezTo>
                <a:cubicBezTo>
                  <a:pt x="5295115" y="4762806"/>
                  <a:pt x="5527234" y="4775827"/>
                  <a:pt x="5595796" y="4781789"/>
                </a:cubicBezTo>
                <a:cubicBezTo>
                  <a:pt x="5624941" y="4784323"/>
                  <a:pt x="5653853" y="4789046"/>
                  <a:pt x="5682882" y="4792675"/>
                </a:cubicBezTo>
                <a:lnTo>
                  <a:pt x="5987682" y="4781789"/>
                </a:lnTo>
                <a:cubicBezTo>
                  <a:pt x="6027708" y="4779736"/>
                  <a:pt x="6067591" y="4775329"/>
                  <a:pt x="6107425" y="4770903"/>
                </a:cubicBezTo>
                <a:cubicBezTo>
                  <a:pt x="6132926" y="4768070"/>
                  <a:pt x="6157985" y="4760968"/>
                  <a:pt x="6183625" y="4760018"/>
                </a:cubicBezTo>
                <a:cubicBezTo>
                  <a:pt x="6354089" y="4753705"/>
                  <a:pt x="6524710" y="4752761"/>
                  <a:pt x="6695253" y="4749132"/>
                </a:cubicBezTo>
                <a:cubicBezTo>
                  <a:pt x="6717025" y="4741875"/>
                  <a:pt x="6738427" y="4733398"/>
                  <a:pt x="6760568" y="4727360"/>
                </a:cubicBezTo>
                <a:cubicBezTo>
                  <a:pt x="6778418" y="4722492"/>
                  <a:pt x="6796746" y="4719517"/>
                  <a:pt x="6814996" y="4716475"/>
                </a:cubicBezTo>
                <a:cubicBezTo>
                  <a:pt x="7026192" y="4681276"/>
                  <a:pt x="7150091" y="4700305"/>
                  <a:pt x="7424596" y="4694703"/>
                </a:cubicBezTo>
                <a:cubicBezTo>
                  <a:pt x="7680284" y="4669136"/>
                  <a:pt x="7375561" y="4697219"/>
                  <a:pt x="7849139" y="4672932"/>
                </a:cubicBezTo>
                <a:cubicBezTo>
                  <a:pt x="7885558" y="4671064"/>
                  <a:pt x="7921710" y="4665675"/>
                  <a:pt x="7957996" y="4662046"/>
                </a:cubicBezTo>
                <a:cubicBezTo>
                  <a:pt x="7975571" y="4609324"/>
                  <a:pt x="7978217" y="4608989"/>
                  <a:pt x="7979768" y="4531418"/>
                </a:cubicBezTo>
                <a:cubicBezTo>
                  <a:pt x="7986371" y="4201264"/>
                  <a:pt x="7985150" y="3870992"/>
                  <a:pt x="7990653" y="3540818"/>
                </a:cubicBezTo>
                <a:cubicBezTo>
                  <a:pt x="7992408" y="3435541"/>
                  <a:pt x="7995532" y="3330252"/>
                  <a:pt x="8001539" y="3225132"/>
                </a:cubicBezTo>
                <a:cubicBezTo>
                  <a:pt x="8002798" y="3203096"/>
                  <a:pt x="8009846" y="3181738"/>
                  <a:pt x="8012425" y="3159818"/>
                </a:cubicBezTo>
                <a:cubicBezTo>
                  <a:pt x="8017108" y="3120014"/>
                  <a:pt x="8020644" y="3080065"/>
                  <a:pt x="8023310" y="3040075"/>
                </a:cubicBezTo>
                <a:cubicBezTo>
                  <a:pt x="8040767" y="2778222"/>
                  <a:pt x="8031629" y="2790143"/>
                  <a:pt x="8045082" y="2474018"/>
                </a:cubicBezTo>
                <a:cubicBezTo>
                  <a:pt x="8056600" y="2203354"/>
                  <a:pt x="8052309" y="2430930"/>
                  <a:pt x="8066853" y="2212760"/>
                </a:cubicBezTo>
                <a:cubicBezTo>
                  <a:pt x="8071686" y="2140259"/>
                  <a:pt x="8074110" y="2067617"/>
                  <a:pt x="8077739" y="1995046"/>
                </a:cubicBezTo>
                <a:cubicBezTo>
                  <a:pt x="8074110" y="1799103"/>
                  <a:pt x="8069042" y="1603182"/>
                  <a:pt x="8066853" y="1407218"/>
                </a:cubicBezTo>
                <a:cubicBezTo>
                  <a:pt x="8061785" y="953660"/>
                  <a:pt x="8169309" y="485700"/>
                  <a:pt x="8055968" y="46503"/>
                </a:cubicBezTo>
                <a:cubicBezTo>
                  <a:pt x="8027846" y="-62471"/>
                  <a:pt x="7830996" y="53760"/>
                  <a:pt x="7718510" y="57389"/>
                </a:cubicBezTo>
                <a:cubicBezTo>
                  <a:pt x="7624661" y="88673"/>
                  <a:pt x="7692374" y="69284"/>
                  <a:pt x="7489910" y="79160"/>
                </a:cubicBezTo>
                <a:lnTo>
                  <a:pt x="7239539" y="90046"/>
                </a:lnTo>
                <a:cubicBezTo>
                  <a:pt x="6044016" y="329155"/>
                  <a:pt x="4801120" y="96801"/>
                  <a:pt x="3581939" y="90046"/>
                </a:cubicBezTo>
                <a:cubicBezTo>
                  <a:pt x="3473023" y="89443"/>
                  <a:pt x="3364234" y="82510"/>
                  <a:pt x="3255368" y="79160"/>
                </a:cubicBezTo>
                <a:lnTo>
                  <a:pt x="2874368" y="68275"/>
                </a:lnTo>
                <a:lnTo>
                  <a:pt x="2765510" y="57389"/>
                </a:lnTo>
                <a:cubicBezTo>
                  <a:pt x="2721996" y="53433"/>
                  <a:pt x="2678308" y="51328"/>
                  <a:pt x="2634882" y="46503"/>
                </a:cubicBezTo>
                <a:cubicBezTo>
                  <a:pt x="2612945" y="44066"/>
                  <a:pt x="2591557" y="37530"/>
                  <a:pt x="2569568" y="35618"/>
                </a:cubicBezTo>
                <a:cubicBezTo>
                  <a:pt x="2508008" y="30265"/>
                  <a:pt x="2446166" y="28842"/>
                  <a:pt x="2384510" y="24732"/>
                </a:cubicBezTo>
                <a:cubicBezTo>
                  <a:pt x="2041014" y="1832"/>
                  <a:pt x="2488300" y="20660"/>
                  <a:pt x="1851110" y="2960"/>
                </a:cubicBezTo>
                <a:lnTo>
                  <a:pt x="653682" y="13846"/>
                </a:lnTo>
                <a:cubicBezTo>
                  <a:pt x="613609" y="14508"/>
                  <a:pt x="573615" y="19064"/>
                  <a:pt x="533939" y="24732"/>
                </a:cubicBezTo>
                <a:cubicBezTo>
                  <a:pt x="488072" y="31285"/>
                  <a:pt x="511740" y="38911"/>
                  <a:pt x="468625" y="57389"/>
                </a:cubicBezTo>
                <a:cubicBezTo>
                  <a:pt x="454324" y="63518"/>
                  <a:pt x="381390" y="76774"/>
                  <a:pt x="370653" y="79160"/>
                </a:cubicBezTo>
                <a:cubicBezTo>
                  <a:pt x="356048" y="82405"/>
                  <a:pt x="341495" y="85936"/>
                  <a:pt x="327110" y="90046"/>
                </a:cubicBezTo>
                <a:cubicBezTo>
                  <a:pt x="316077" y="93198"/>
                  <a:pt x="305896" y="100084"/>
                  <a:pt x="294453" y="100932"/>
                </a:cubicBezTo>
                <a:cubicBezTo>
                  <a:pt x="207530" y="107371"/>
                  <a:pt x="120282" y="108189"/>
                  <a:pt x="33196" y="111818"/>
                </a:cubicBezTo>
                <a:cubicBezTo>
                  <a:pt x="29567" y="122704"/>
                  <a:pt x="20424" y="133157"/>
                  <a:pt x="22310" y="144475"/>
                </a:cubicBezTo>
                <a:cubicBezTo>
                  <a:pt x="25072" y="161047"/>
                  <a:pt x="67248" y="201880"/>
                  <a:pt x="76739" y="209789"/>
                </a:cubicBezTo>
                <a:cubicBezTo>
                  <a:pt x="86790" y="218164"/>
                  <a:pt x="102665" y="220341"/>
                  <a:pt x="109396" y="231560"/>
                </a:cubicBezTo>
                <a:cubicBezTo>
                  <a:pt x="114997" y="240895"/>
                  <a:pt x="98510" y="211603"/>
                  <a:pt x="98510" y="242446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23"/>
          </p:cNvCxnSpPr>
          <p:nvPr/>
        </p:nvCxnSpPr>
        <p:spPr>
          <a:xfrm>
            <a:off x="1001486" y="933211"/>
            <a:ext cx="0" cy="52192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01485" y="6121762"/>
            <a:ext cx="76635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6121762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520" y="1268760"/>
            <a:ext cx="86409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9552" y="1268760"/>
            <a:ext cx="0" cy="485300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7504" y="2924944"/>
            <a:ext cx="432048" cy="770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70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4" idx="21"/>
          </p:cNvCxnSpPr>
          <p:nvPr/>
        </p:nvCxnSpPr>
        <p:spPr>
          <a:xfrm>
            <a:off x="979714" y="6064659"/>
            <a:ext cx="0" cy="6767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64288" y="5877272"/>
            <a:ext cx="0" cy="8640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9714" y="6633356"/>
            <a:ext cx="618457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495937" y="6250715"/>
            <a:ext cx="1152128" cy="304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925286" y="1110343"/>
            <a:ext cx="207577" cy="262902"/>
          </a:xfrm>
          <a:custGeom>
            <a:avLst/>
            <a:gdLst>
              <a:gd name="connsiteX0" fmla="*/ 54428 w 207577"/>
              <a:gd name="connsiteY0" fmla="*/ 76200 h 262902"/>
              <a:gd name="connsiteX1" fmla="*/ 21771 w 207577"/>
              <a:gd name="connsiteY1" fmla="*/ 130628 h 262902"/>
              <a:gd name="connsiteX2" fmla="*/ 54428 w 207577"/>
              <a:gd name="connsiteY2" fmla="*/ 239486 h 262902"/>
              <a:gd name="connsiteX3" fmla="*/ 87085 w 207577"/>
              <a:gd name="connsiteY3" fmla="*/ 217714 h 262902"/>
              <a:gd name="connsiteX4" fmla="*/ 87085 w 207577"/>
              <a:gd name="connsiteY4" fmla="*/ 119743 h 262902"/>
              <a:gd name="connsiteX5" fmla="*/ 65314 w 207577"/>
              <a:gd name="connsiteY5" fmla="*/ 97971 h 262902"/>
              <a:gd name="connsiteX6" fmla="*/ 10885 w 207577"/>
              <a:gd name="connsiteY6" fmla="*/ 141514 h 262902"/>
              <a:gd name="connsiteX7" fmla="*/ 32657 w 207577"/>
              <a:gd name="connsiteY7" fmla="*/ 228600 h 262902"/>
              <a:gd name="connsiteX8" fmla="*/ 141514 w 207577"/>
              <a:gd name="connsiteY8" fmla="*/ 195943 h 262902"/>
              <a:gd name="connsiteX9" fmla="*/ 152400 w 207577"/>
              <a:gd name="connsiteY9" fmla="*/ 141514 h 262902"/>
              <a:gd name="connsiteX10" fmla="*/ 108857 w 207577"/>
              <a:gd name="connsiteY10" fmla="*/ 10886 h 262902"/>
              <a:gd name="connsiteX11" fmla="*/ 76200 w 207577"/>
              <a:gd name="connsiteY11" fmla="*/ 0 h 262902"/>
              <a:gd name="connsiteX12" fmla="*/ 32657 w 207577"/>
              <a:gd name="connsiteY12" fmla="*/ 43543 h 262902"/>
              <a:gd name="connsiteX13" fmla="*/ 10885 w 207577"/>
              <a:gd name="connsiteY13" fmla="*/ 108857 h 262902"/>
              <a:gd name="connsiteX14" fmla="*/ 21771 w 207577"/>
              <a:gd name="connsiteY14" fmla="*/ 195943 h 262902"/>
              <a:gd name="connsiteX15" fmla="*/ 32657 w 207577"/>
              <a:gd name="connsiteY15" fmla="*/ 228600 h 262902"/>
              <a:gd name="connsiteX16" fmla="*/ 65314 w 207577"/>
              <a:gd name="connsiteY16" fmla="*/ 239486 h 262902"/>
              <a:gd name="connsiteX17" fmla="*/ 185057 w 207577"/>
              <a:gd name="connsiteY17" fmla="*/ 206828 h 262902"/>
              <a:gd name="connsiteX18" fmla="*/ 195943 w 207577"/>
              <a:gd name="connsiteY18" fmla="*/ 174171 h 262902"/>
              <a:gd name="connsiteX19" fmla="*/ 141514 w 207577"/>
              <a:gd name="connsiteY19" fmla="*/ 76200 h 262902"/>
              <a:gd name="connsiteX20" fmla="*/ 108857 w 207577"/>
              <a:gd name="connsiteY20" fmla="*/ 87086 h 262902"/>
              <a:gd name="connsiteX21" fmla="*/ 54428 w 207577"/>
              <a:gd name="connsiteY21" fmla="*/ 141514 h 262902"/>
              <a:gd name="connsiteX22" fmla="*/ 54428 w 207577"/>
              <a:gd name="connsiteY22" fmla="*/ 217714 h 262902"/>
              <a:gd name="connsiteX23" fmla="*/ 130628 w 207577"/>
              <a:gd name="connsiteY23" fmla="*/ 206828 h 262902"/>
              <a:gd name="connsiteX24" fmla="*/ 163285 w 207577"/>
              <a:gd name="connsiteY24" fmla="*/ 152400 h 262902"/>
              <a:gd name="connsiteX25" fmla="*/ 130628 w 207577"/>
              <a:gd name="connsiteY25" fmla="*/ 141514 h 262902"/>
              <a:gd name="connsiteX26" fmla="*/ 87085 w 207577"/>
              <a:gd name="connsiteY26" fmla="*/ 185057 h 262902"/>
              <a:gd name="connsiteX27" fmla="*/ 54428 w 207577"/>
              <a:gd name="connsiteY27" fmla="*/ 206828 h 262902"/>
              <a:gd name="connsiteX28" fmla="*/ 87085 w 207577"/>
              <a:gd name="connsiteY28" fmla="*/ 195943 h 262902"/>
              <a:gd name="connsiteX29" fmla="*/ 97971 w 207577"/>
              <a:gd name="connsiteY29" fmla="*/ 152400 h 262902"/>
              <a:gd name="connsiteX30" fmla="*/ 108857 w 207577"/>
              <a:gd name="connsiteY30" fmla="*/ 119743 h 262902"/>
              <a:gd name="connsiteX31" fmla="*/ 76200 w 207577"/>
              <a:gd name="connsiteY31" fmla="*/ 130628 h 262902"/>
              <a:gd name="connsiteX32" fmla="*/ 32657 w 207577"/>
              <a:gd name="connsiteY32" fmla="*/ 185057 h 262902"/>
              <a:gd name="connsiteX33" fmla="*/ 21771 w 207577"/>
              <a:gd name="connsiteY33" fmla="*/ 217714 h 262902"/>
              <a:gd name="connsiteX34" fmla="*/ 108857 w 207577"/>
              <a:gd name="connsiteY34" fmla="*/ 228600 h 262902"/>
              <a:gd name="connsiteX35" fmla="*/ 119743 w 207577"/>
              <a:gd name="connsiteY35" fmla="*/ 195943 h 262902"/>
              <a:gd name="connsiteX36" fmla="*/ 108857 w 207577"/>
              <a:gd name="connsiteY36" fmla="*/ 119743 h 262902"/>
              <a:gd name="connsiteX37" fmla="*/ 76200 w 207577"/>
              <a:gd name="connsiteY37" fmla="*/ 130628 h 262902"/>
              <a:gd name="connsiteX38" fmla="*/ 21771 w 207577"/>
              <a:gd name="connsiteY38" fmla="*/ 185057 h 262902"/>
              <a:gd name="connsiteX39" fmla="*/ 10885 w 207577"/>
              <a:gd name="connsiteY39" fmla="*/ 217714 h 262902"/>
              <a:gd name="connsiteX40" fmla="*/ 43543 w 207577"/>
              <a:gd name="connsiteY40" fmla="*/ 228600 h 262902"/>
              <a:gd name="connsiteX41" fmla="*/ 130628 w 207577"/>
              <a:gd name="connsiteY41" fmla="*/ 217714 h 262902"/>
              <a:gd name="connsiteX42" fmla="*/ 163285 w 207577"/>
              <a:gd name="connsiteY42" fmla="*/ 97971 h 262902"/>
              <a:gd name="connsiteX43" fmla="*/ 97971 w 207577"/>
              <a:gd name="connsiteY43" fmla="*/ 130628 h 262902"/>
              <a:gd name="connsiteX44" fmla="*/ 54428 w 207577"/>
              <a:gd name="connsiteY44" fmla="*/ 174171 h 262902"/>
              <a:gd name="connsiteX45" fmla="*/ 43543 w 207577"/>
              <a:gd name="connsiteY45" fmla="*/ 206828 h 262902"/>
              <a:gd name="connsiteX46" fmla="*/ 54428 w 207577"/>
              <a:gd name="connsiteY46" fmla="*/ 239486 h 262902"/>
              <a:gd name="connsiteX47" fmla="*/ 119743 w 207577"/>
              <a:gd name="connsiteY47" fmla="*/ 206828 h 262902"/>
              <a:gd name="connsiteX48" fmla="*/ 130628 w 207577"/>
              <a:gd name="connsiteY48" fmla="*/ 108857 h 262902"/>
              <a:gd name="connsiteX49" fmla="*/ 119743 w 207577"/>
              <a:gd name="connsiteY49" fmla="*/ 76200 h 262902"/>
              <a:gd name="connsiteX50" fmla="*/ 87085 w 207577"/>
              <a:gd name="connsiteY50" fmla="*/ 65314 h 262902"/>
              <a:gd name="connsiteX51" fmla="*/ 65314 w 207577"/>
              <a:gd name="connsiteY51" fmla="*/ 87086 h 262902"/>
              <a:gd name="connsiteX52" fmla="*/ 32657 w 207577"/>
              <a:gd name="connsiteY52" fmla="*/ 108857 h 262902"/>
              <a:gd name="connsiteX53" fmla="*/ 10885 w 207577"/>
              <a:gd name="connsiteY53" fmla="*/ 141514 h 262902"/>
              <a:gd name="connsiteX54" fmla="*/ 54428 w 207577"/>
              <a:gd name="connsiteY54" fmla="*/ 250371 h 262902"/>
              <a:gd name="connsiteX55" fmla="*/ 108857 w 207577"/>
              <a:gd name="connsiteY55" fmla="*/ 239486 h 262902"/>
              <a:gd name="connsiteX56" fmla="*/ 152400 w 207577"/>
              <a:gd name="connsiteY56" fmla="*/ 185057 h 262902"/>
              <a:gd name="connsiteX57" fmla="*/ 163285 w 207577"/>
              <a:gd name="connsiteY57" fmla="*/ 119743 h 262902"/>
              <a:gd name="connsiteX58" fmla="*/ 10885 w 207577"/>
              <a:gd name="connsiteY58" fmla="*/ 76200 h 262902"/>
              <a:gd name="connsiteX59" fmla="*/ 21771 w 207577"/>
              <a:gd name="connsiteY59" fmla="*/ 174171 h 262902"/>
              <a:gd name="connsiteX60" fmla="*/ 32657 w 207577"/>
              <a:gd name="connsiteY60" fmla="*/ 239486 h 262902"/>
              <a:gd name="connsiteX61" fmla="*/ 76200 w 207577"/>
              <a:gd name="connsiteY61" fmla="*/ 261257 h 262902"/>
              <a:gd name="connsiteX62" fmla="*/ 185057 w 207577"/>
              <a:gd name="connsiteY62" fmla="*/ 250371 h 262902"/>
              <a:gd name="connsiteX63" fmla="*/ 206828 w 207577"/>
              <a:gd name="connsiteY63" fmla="*/ 217714 h 262902"/>
              <a:gd name="connsiteX64" fmla="*/ 195943 w 207577"/>
              <a:gd name="connsiteY64" fmla="*/ 119743 h 262902"/>
              <a:gd name="connsiteX65" fmla="*/ 174171 w 207577"/>
              <a:gd name="connsiteY65" fmla="*/ 97971 h 262902"/>
              <a:gd name="connsiteX66" fmla="*/ 76200 w 207577"/>
              <a:gd name="connsiteY66" fmla="*/ 54428 h 262902"/>
              <a:gd name="connsiteX67" fmla="*/ 10885 w 207577"/>
              <a:gd name="connsiteY67" fmla="*/ 65314 h 262902"/>
              <a:gd name="connsiteX68" fmla="*/ 0 w 207577"/>
              <a:gd name="connsiteY68" fmla="*/ 97971 h 262902"/>
              <a:gd name="connsiteX69" fmla="*/ 10885 w 207577"/>
              <a:gd name="connsiteY69" fmla="*/ 163286 h 262902"/>
              <a:gd name="connsiteX70" fmla="*/ 21771 w 207577"/>
              <a:gd name="connsiteY70" fmla="*/ 195943 h 262902"/>
              <a:gd name="connsiteX71" fmla="*/ 54428 w 207577"/>
              <a:gd name="connsiteY71" fmla="*/ 206828 h 262902"/>
              <a:gd name="connsiteX72" fmla="*/ 87085 w 207577"/>
              <a:gd name="connsiteY72" fmla="*/ 195943 h 262902"/>
              <a:gd name="connsiteX73" fmla="*/ 119743 w 207577"/>
              <a:gd name="connsiteY73" fmla="*/ 141514 h 262902"/>
              <a:gd name="connsiteX74" fmla="*/ 130628 w 207577"/>
              <a:gd name="connsiteY74" fmla="*/ 97971 h 262902"/>
              <a:gd name="connsiteX75" fmla="*/ 65314 w 207577"/>
              <a:gd name="connsiteY75" fmla="*/ 119743 h 262902"/>
              <a:gd name="connsiteX76" fmla="*/ 43543 w 207577"/>
              <a:gd name="connsiteY76" fmla="*/ 195943 h 262902"/>
              <a:gd name="connsiteX77" fmla="*/ 32657 w 207577"/>
              <a:gd name="connsiteY77" fmla="*/ 228600 h 262902"/>
              <a:gd name="connsiteX78" fmla="*/ 43543 w 207577"/>
              <a:gd name="connsiteY78" fmla="*/ 261257 h 262902"/>
              <a:gd name="connsiteX79" fmla="*/ 87085 w 207577"/>
              <a:gd name="connsiteY79" fmla="*/ 250371 h 262902"/>
              <a:gd name="connsiteX80" fmla="*/ 130628 w 207577"/>
              <a:gd name="connsiteY80" fmla="*/ 195943 h 262902"/>
              <a:gd name="connsiteX81" fmla="*/ 152400 w 207577"/>
              <a:gd name="connsiteY81" fmla="*/ 119743 h 262902"/>
              <a:gd name="connsiteX82" fmla="*/ 163285 w 207577"/>
              <a:gd name="connsiteY82" fmla="*/ 76200 h 262902"/>
              <a:gd name="connsiteX83" fmla="*/ 119743 w 207577"/>
              <a:gd name="connsiteY83" fmla="*/ 65314 h 262902"/>
              <a:gd name="connsiteX84" fmla="*/ 65314 w 207577"/>
              <a:gd name="connsiteY84" fmla="*/ 119743 h 262902"/>
              <a:gd name="connsiteX85" fmla="*/ 54428 w 207577"/>
              <a:gd name="connsiteY85" fmla="*/ 250371 h 262902"/>
              <a:gd name="connsiteX86" fmla="*/ 97971 w 207577"/>
              <a:gd name="connsiteY86" fmla="*/ 239486 h 262902"/>
              <a:gd name="connsiteX87" fmla="*/ 152400 w 207577"/>
              <a:gd name="connsiteY87" fmla="*/ 185057 h 262902"/>
              <a:gd name="connsiteX88" fmla="*/ 141514 w 207577"/>
              <a:gd name="connsiteY88" fmla="*/ 87086 h 262902"/>
              <a:gd name="connsiteX89" fmla="*/ 76200 w 207577"/>
              <a:gd name="connsiteY89" fmla="*/ 65314 h 262902"/>
              <a:gd name="connsiteX90" fmla="*/ 54428 w 207577"/>
              <a:gd name="connsiteY90" fmla="*/ 87086 h 262902"/>
              <a:gd name="connsiteX91" fmla="*/ 54428 w 207577"/>
              <a:gd name="connsiteY91" fmla="*/ 217714 h 262902"/>
              <a:gd name="connsiteX92" fmla="*/ 108857 w 207577"/>
              <a:gd name="connsiteY92" fmla="*/ 206828 h 262902"/>
              <a:gd name="connsiteX93" fmla="*/ 130628 w 207577"/>
              <a:gd name="connsiteY93" fmla="*/ 76200 h 262902"/>
              <a:gd name="connsiteX94" fmla="*/ 108857 w 207577"/>
              <a:gd name="connsiteY94" fmla="*/ 54428 h 262902"/>
              <a:gd name="connsiteX95" fmla="*/ 10885 w 207577"/>
              <a:gd name="connsiteY95" fmla="*/ 87086 h 262902"/>
              <a:gd name="connsiteX96" fmla="*/ 0 w 207577"/>
              <a:gd name="connsiteY96" fmla="*/ 119743 h 262902"/>
              <a:gd name="connsiteX97" fmla="*/ 10885 w 207577"/>
              <a:gd name="connsiteY97" fmla="*/ 195943 h 262902"/>
              <a:gd name="connsiteX98" fmla="*/ 43543 w 207577"/>
              <a:gd name="connsiteY98" fmla="*/ 206828 h 262902"/>
              <a:gd name="connsiteX99" fmla="*/ 108857 w 207577"/>
              <a:gd name="connsiteY99" fmla="*/ 195943 h 262902"/>
              <a:gd name="connsiteX100" fmla="*/ 152400 w 207577"/>
              <a:gd name="connsiteY100" fmla="*/ 152400 h 262902"/>
              <a:gd name="connsiteX101" fmla="*/ 174171 w 207577"/>
              <a:gd name="connsiteY101" fmla="*/ 87086 h 262902"/>
              <a:gd name="connsiteX102" fmla="*/ 163285 w 207577"/>
              <a:gd name="connsiteY102" fmla="*/ 54428 h 262902"/>
              <a:gd name="connsiteX103" fmla="*/ 76200 w 207577"/>
              <a:gd name="connsiteY103" fmla="*/ 87086 h 262902"/>
              <a:gd name="connsiteX104" fmla="*/ 65314 w 207577"/>
              <a:gd name="connsiteY104" fmla="*/ 119743 h 262902"/>
              <a:gd name="connsiteX105" fmla="*/ 43543 w 207577"/>
              <a:gd name="connsiteY105" fmla="*/ 195943 h 262902"/>
              <a:gd name="connsiteX106" fmla="*/ 54428 w 207577"/>
              <a:gd name="connsiteY106" fmla="*/ 250371 h 262902"/>
              <a:gd name="connsiteX107" fmla="*/ 141514 w 207577"/>
              <a:gd name="connsiteY107" fmla="*/ 217714 h 262902"/>
              <a:gd name="connsiteX108" fmla="*/ 141514 w 207577"/>
              <a:gd name="connsiteY108" fmla="*/ 119743 h 262902"/>
              <a:gd name="connsiteX109" fmla="*/ 108857 w 207577"/>
              <a:gd name="connsiteY109" fmla="*/ 108857 h 262902"/>
              <a:gd name="connsiteX110" fmla="*/ 65314 w 207577"/>
              <a:gd name="connsiteY110" fmla="*/ 152400 h 26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207577" h="262902">
                <a:moveTo>
                  <a:pt x="54428" y="76200"/>
                </a:moveTo>
                <a:cubicBezTo>
                  <a:pt x="43542" y="94343"/>
                  <a:pt x="24988" y="109716"/>
                  <a:pt x="21771" y="130628"/>
                </a:cubicBezTo>
                <a:cubicBezTo>
                  <a:pt x="10423" y="204390"/>
                  <a:pt x="20218" y="205275"/>
                  <a:pt x="54428" y="239486"/>
                </a:cubicBezTo>
                <a:cubicBezTo>
                  <a:pt x="65314" y="232229"/>
                  <a:pt x="78912" y="227930"/>
                  <a:pt x="87085" y="217714"/>
                </a:cubicBezTo>
                <a:cubicBezTo>
                  <a:pt x="107282" y="192467"/>
                  <a:pt x="95373" y="141845"/>
                  <a:pt x="87085" y="119743"/>
                </a:cubicBezTo>
                <a:cubicBezTo>
                  <a:pt x="83481" y="110133"/>
                  <a:pt x="72571" y="105228"/>
                  <a:pt x="65314" y="97971"/>
                </a:cubicBezTo>
                <a:cubicBezTo>
                  <a:pt x="61584" y="100458"/>
                  <a:pt x="12518" y="130087"/>
                  <a:pt x="10885" y="141514"/>
                </a:cubicBezTo>
                <a:cubicBezTo>
                  <a:pt x="8258" y="159905"/>
                  <a:pt x="25696" y="207718"/>
                  <a:pt x="32657" y="228600"/>
                </a:cubicBezTo>
                <a:cubicBezTo>
                  <a:pt x="50413" y="226063"/>
                  <a:pt x="123912" y="226746"/>
                  <a:pt x="141514" y="195943"/>
                </a:cubicBezTo>
                <a:cubicBezTo>
                  <a:pt x="150694" y="179879"/>
                  <a:pt x="148771" y="159657"/>
                  <a:pt x="152400" y="141514"/>
                </a:cubicBezTo>
                <a:cubicBezTo>
                  <a:pt x="143293" y="50444"/>
                  <a:pt x="170751" y="41833"/>
                  <a:pt x="108857" y="10886"/>
                </a:cubicBezTo>
                <a:cubicBezTo>
                  <a:pt x="98594" y="5754"/>
                  <a:pt x="87086" y="3629"/>
                  <a:pt x="76200" y="0"/>
                </a:cubicBezTo>
                <a:cubicBezTo>
                  <a:pt x="61686" y="14514"/>
                  <a:pt x="39148" y="24070"/>
                  <a:pt x="32657" y="43543"/>
                </a:cubicBezTo>
                <a:lnTo>
                  <a:pt x="10885" y="108857"/>
                </a:lnTo>
                <a:cubicBezTo>
                  <a:pt x="14514" y="137886"/>
                  <a:pt x="16538" y="167160"/>
                  <a:pt x="21771" y="195943"/>
                </a:cubicBezTo>
                <a:cubicBezTo>
                  <a:pt x="23824" y="207232"/>
                  <a:pt x="24543" y="220486"/>
                  <a:pt x="32657" y="228600"/>
                </a:cubicBezTo>
                <a:cubicBezTo>
                  <a:pt x="40771" y="236714"/>
                  <a:pt x="54428" y="235857"/>
                  <a:pt x="65314" y="239486"/>
                </a:cubicBezTo>
                <a:cubicBezTo>
                  <a:pt x="111736" y="234328"/>
                  <a:pt x="159339" y="249691"/>
                  <a:pt x="185057" y="206828"/>
                </a:cubicBezTo>
                <a:cubicBezTo>
                  <a:pt x="190961" y="196989"/>
                  <a:pt x="192314" y="185057"/>
                  <a:pt x="195943" y="174171"/>
                </a:cubicBezTo>
                <a:cubicBezTo>
                  <a:pt x="171388" y="75954"/>
                  <a:pt x="202557" y="96548"/>
                  <a:pt x="141514" y="76200"/>
                </a:cubicBezTo>
                <a:cubicBezTo>
                  <a:pt x="130628" y="79829"/>
                  <a:pt x="118037" y="80201"/>
                  <a:pt x="108857" y="87086"/>
                </a:cubicBezTo>
                <a:cubicBezTo>
                  <a:pt x="88331" y="102481"/>
                  <a:pt x="54428" y="141514"/>
                  <a:pt x="54428" y="141514"/>
                </a:cubicBezTo>
                <a:cubicBezTo>
                  <a:pt x="50072" y="154584"/>
                  <a:pt x="26080" y="207083"/>
                  <a:pt x="54428" y="217714"/>
                </a:cubicBezTo>
                <a:cubicBezTo>
                  <a:pt x="78452" y="226723"/>
                  <a:pt x="105228" y="210457"/>
                  <a:pt x="130628" y="206828"/>
                </a:cubicBezTo>
                <a:cubicBezTo>
                  <a:pt x="139448" y="198008"/>
                  <a:pt x="172707" y="171243"/>
                  <a:pt x="163285" y="152400"/>
                </a:cubicBezTo>
                <a:cubicBezTo>
                  <a:pt x="158153" y="142137"/>
                  <a:pt x="141514" y="145143"/>
                  <a:pt x="130628" y="141514"/>
                </a:cubicBezTo>
                <a:cubicBezTo>
                  <a:pt x="116114" y="156028"/>
                  <a:pt x="104164" y="173671"/>
                  <a:pt x="87085" y="185057"/>
                </a:cubicBezTo>
                <a:cubicBezTo>
                  <a:pt x="76199" y="192314"/>
                  <a:pt x="54428" y="193745"/>
                  <a:pt x="54428" y="206828"/>
                </a:cubicBezTo>
                <a:cubicBezTo>
                  <a:pt x="54428" y="218302"/>
                  <a:pt x="76199" y="199571"/>
                  <a:pt x="87085" y="195943"/>
                </a:cubicBezTo>
                <a:cubicBezTo>
                  <a:pt x="90714" y="181429"/>
                  <a:pt x="93861" y="166785"/>
                  <a:pt x="97971" y="152400"/>
                </a:cubicBezTo>
                <a:cubicBezTo>
                  <a:pt x="101123" y="141367"/>
                  <a:pt x="116971" y="127857"/>
                  <a:pt x="108857" y="119743"/>
                </a:cubicBezTo>
                <a:cubicBezTo>
                  <a:pt x="100744" y="111629"/>
                  <a:pt x="87086" y="127000"/>
                  <a:pt x="76200" y="130628"/>
                </a:cubicBezTo>
                <a:cubicBezTo>
                  <a:pt x="55949" y="150879"/>
                  <a:pt x="46390" y="157592"/>
                  <a:pt x="32657" y="185057"/>
                </a:cubicBezTo>
                <a:cubicBezTo>
                  <a:pt x="27525" y="195320"/>
                  <a:pt x="25400" y="206828"/>
                  <a:pt x="21771" y="217714"/>
                </a:cubicBezTo>
                <a:cubicBezTo>
                  <a:pt x="50115" y="246058"/>
                  <a:pt x="52850" y="260604"/>
                  <a:pt x="108857" y="228600"/>
                </a:cubicBezTo>
                <a:cubicBezTo>
                  <a:pt x="118820" y="222907"/>
                  <a:pt x="116114" y="206829"/>
                  <a:pt x="119743" y="195943"/>
                </a:cubicBezTo>
                <a:cubicBezTo>
                  <a:pt x="116114" y="170543"/>
                  <a:pt x="123089" y="141092"/>
                  <a:pt x="108857" y="119743"/>
                </a:cubicBezTo>
                <a:cubicBezTo>
                  <a:pt x="102492" y="110196"/>
                  <a:pt x="85380" y="123743"/>
                  <a:pt x="76200" y="130628"/>
                </a:cubicBezTo>
                <a:cubicBezTo>
                  <a:pt x="55673" y="146023"/>
                  <a:pt x="21771" y="185057"/>
                  <a:pt x="21771" y="185057"/>
                </a:cubicBezTo>
                <a:cubicBezTo>
                  <a:pt x="18142" y="195943"/>
                  <a:pt x="5753" y="207451"/>
                  <a:pt x="10885" y="217714"/>
                </a:cubicBezTo>
                <a:cubicBezTo>
                  <a:pt x="16017" y="227977"/>
                  <a:pt x="32068" y="228600"/>
                  <a:pt x="43543" y="228600"/>
                </a:cubicBezTo>
                <a:cubicBezTo>
                  <a:pt x="72797" y="228600"/>
                  <a:pt x="101600" y="221343"/>
                  <a:pt x="130628" y="217714"/>
                </a:cubicBezTo>
                <a:cubicBezTo>
                  <a:pt x="192314" y="156028"/>
                  <a:pt x="177074" y="194491"/>
                  <a:pt x="163285" y="97971"/>
                </a:cubicBezTo>
                <a:cubicBezTo>
                  <a:pt x="131678" y="108507"/>
                  <a:pt x="124827" y="107608"/>
                  <a:pt x="97971" y="130628"/>
                </a:cubicBezTo>
                <a:cubicBezTo>
                  <a:pt x="82386" y="143986"/>
                  <a:pt x="54428" y="174171"/>
                  <a:pt x="54428" y="174171"/>
                </a:cubicBezTo>
                <a:cubicBezTo>
                  <a:pt x="50800" y="185057"/>
                  <a:pt x="43543" y="195354"/>
                  <a:pt x="43543" y="206828"/>
                </a:cubicBezTo>
                <a:cubicBezTo>
                  <a:pt x="43543" y="218303"/>
                  <a:pt x="44165" y="234354"/>
                  <a:pt x="54428" y="239486"/>
                </a:cubicBezTo>
                <a:cubicBezTo>
                  <a:pt x="67304" y="245924"/>
                  <a:pt x="114244" y="210494"/>
                  <a:pt x="119743" y="206828"/>
                </a:cubicBezTo>
                <a:cubicBezTo>
                  <a:pt x="151825" y="158704"/>
                  <a:pt x="146923" y="182188"/>
                  <a:pt x="130628" y="108857"/>
                </a:cubicBezTo>
                <a:cubicBezTo>
                  <a:pt x="128139" y="97656"/>
                  <a:pt x="127857" y="84314"/>
                  <a:pt x="119743" y="76200"/>
                </a:cubicBezTo>
                <a:cubicBezTo>
                  <a:pt x="111629" y="68086"/>
                  <a:pt x="97971" y="68943"/>
                  <a:pt x="87085" y="65314"/>
                </a:cubicBezTo>
                <a:cubicBezTo>
                  <a:pt x="79828" y="72571"/>
                  <a:pt x="73328" y="80675"/>
                  <a:pt x="65314" y="87086"/>
                </a:cubicBezTo>
                <a:cubicBezTo>
                  <a:pt x="55098" y="95259"/>
                  <a:pt x="41908" y="99606"/>
                  <a:pt x="32657" y="108857"/>
                </a:cubicBezTo>
                <a:cubicBezTo>
                  <a:pt x="23406" y="118108"/>
                  <a:pt x="18142" y="130628"/>
                  <a:pt x="10885" y="141514"/>
                </a:cubicBezTo>
                <a:cubicBezTo>
                  <a:pt x="16269" y="189967"/>
                  <a:pt x="-7037" y="250371"/>
                  <a:pt x="54428" y="250371"/>
                </a:cubicBezTo>
                <a:cubicBezTo>
                  <a:pt x="72930" y="250371"/>
                  <a:pt x="90714" y="243114"/>
                  <a:pt x="108857" y="239486"/>
                </a:cubicBezTo>
                <a:cubicBezTo>
                  <a:pt x="123719" y="224623"/>
                  <a:pt x="145535" y="205653"/>
                  <a:pt x="152400" y="185057"/>
                </a:cubicBezTo>
                <a:cubicBezTo>
                  <a:pt x="159380" y="164118"/>
                  <a:pt x="159657" y="141514"/>
                  <a:pt x="163285" y="119743"/>
                </a:cubicBezTo>
                <a:cubicBezTo>
                  <a:pt x="141546" y="65395"/>
                  <a:pt x="124630" y="-27204"/>
                  <a:pt x="10885" y="76200"/>
                </a:cubicBezTo>
                <a:cubicBezTo>
                  <a:pt x="-13428" y="98303"/>
                  <a:pt x="17428" y="141601"/>
                  <a:pt x="21771" y="174171"/>
                </a:cubicBezTo>
                <a:cubicBezTo>
                  <a:pt x="24688" y="196049"/>
                  <a:pt x="20959" y="220769"/>
                  <a:pt x="32657" y="239486"/>
                </a:cubicBezTo>
                <a:cubicBezTo>
                  <a:pt x="41258" y="253247"/>
                  <a:pt x="61686" y="254000"/>
                  <a:pt x="76200" y="261257"/>
                </a:cubicBezTo>
                <a:cubicBezTo>
                  <a:pt x="112486" y="257628"/>
                  <a:pt x="150462" y="261903"/>
                  <a:pt x="185057" y="250371"/>
                </a:cubicBezTo>
                <a:cubicBezTo>
                  <a:pt x="197469" y="246234"/>
                  <a:pt x="205741" y="230752"/>
                  <a:pt x="206828" y="217714"/>
                </a:cubicBezTo>
                <a:cubicBezTo>
                  <a:pt x="209557" y="184970"/>
                  <a:pt x="204588" y="151443"/>
                  <a:pt x="195943" y="119743"/>
                </a:cubicBezTo>
                <a:cubicBezTo>
                  <a:pt x="193243" y="109841"/>
                  <a:pt x="182711" y="103664"/>
                  <a:pt x="174171" y="97971"/>
                </a:cubicBezTo>
                <a:cubicBezTo>
                  <a:pt x="151293" y="82719"/>
                  <a:pt x="99766" y="63855"/>
                  <a:pt x="76200" y="54428"/>
                </a:cubicBezTo>
                <a:cubicBezTo>
                  <a:pt x="54428" y="58057"/>
                  <a:pt x="30049" y="54363"/>
                  <a:pt x="10885" y="65314"/>
                </a:cubicBezTo>
                <a:cubicBezTo>
                  <a:pt x="922" y="71007"/>
                  <a:pt x="0" y="86497"/>
                  <a:pt x="0" y="97971"/>
                </a:cubicBezTo>
                <a:cubicBezTo>
                  <a:pt x="0" y="120043"/>
                  <a:pt x="6097" y="141740"/>
                  <a:pt x="10885" y="163286"/>
                </a:cubicBezTo>
                <a:cubicBezTo>
                  <a:pt x="13374" y="174487"/>
                  <a:pt x="13657" y="187829"/>
                  <a:pt x="21771" y="195943"/>
                </a:cubicBezTo>
                <a:cubicBezTo>
                  <a:pt x="29885" y="204057"/>
                  <a:pt x="43542" y="203200"/>
                  <a:pt x="54428" y="206828"/>
                </a:cubicBezTo>
                <a:cubicBezTo>
                  <a:pt x="65314" y="203200"/>
                  <a:pt x="77246" y="201846"/>
                  <a:pt x="87085" y="195943"/>
                </a:cubicBezTo>
                <a:cubicBezTo>
                  <a:pt x="110669" y="181793"/>
                  <a:pt x="112657" y="166315"/>
                  <a:pt x="119743" y="141514"/>
                </a:cubicBezTo>
                <a:cubicBezTo>
                  <a:pt x="123853" y="127129"/>
                  <a:pt x="144519" y="103527"/>
                  <a:pt x="130628" y="97971"/>
                </a:cubicBezTo>
                <a:cubicBezTo>
                  <a:pt x="109320" y="89448"/>
                  <a:pt x="65314" y="119743"/>
                  <a:pt x="65314" y="119743"/>
                </a:cubicBezTo>
                <a:cubicBezTo>
                  <a:pt x="39213" y="198043"/>
                  <a:pt x="70880" y="100262"/>
                  <a:pt x="43543" y="195943"/>
                </a:cubicBezTo>
                <a:cubicBezTo>
                  <a:pt x="40391" y="206976"/>
                  <a:pt x="36286" y="217714"/>
                  <a:pt x="32657" y="228600"/>
                </a:cubicBezTo>
                <a:cubicBezTo>
                  <a:pt x="36286" y="239486"/>
                  <a:pt x="32889" y="256995"/>
                  <a:pt x="43543" y="261257"/>
                </a:cubicBezTo>
                <a:cubicBezTo>
                  <a:pt x="57434" y="266813"/>
                  <a:pt x="73704" y="257062"/>
                  <a:pt x="87085" y="250371"/>
                </a:cubicBezTo>
                <a:cubicBezTo>
                  <a:pt x="102598" y="242614"/>
                  <a:pt x="122935" y="207483"/>
                  <a:pt x="130628" y="195943"/>
                </a:cubicBezTo>
                <a:cubicBezTo>
                  <a:pt x="164673" y="59768"/>
                  <a:pt x="121155" y="229101"/>
                  <a:pt x="152400" y="119743"/>
                </a:cubicBezTo>
                <a:cubicBezTo>
                  <a:pt x="156510" y="105358"/>
                  <a:pt x="159657" y="90714"/>
                  <a:pt x="163285" y="76200"/>
                </a:cubicBezTo>
                <a:cubicBezTo>
                  <a:pt x="148771" y="72571"/>
                  <a:pt x="133414" y="59238"/>
                  <a:pt x="119743" y="65314"/>
                </a:cubicBezTo>
                <a:cubicBezTo>
                  <a:pt x="96296" y="75735"/>
                  <a:pt x="65314" y="119743"/>
                  <a:pt x="65314" y="119743"/>
                </a:cubicBezTo>
                <a:cubicBezTo>
                  <a:pt x="36563" y="205996"/>
                  <a:pt x="39770" y="162420"/>
                  <a:pt x="54428" y="250371"/>
                </a:cubicBezTo>
                <a:cubicBezTo>
                  <a:pt x="68942" y="246743"/>
                  <a:pt x="85523" y="247785"/>
                  <a:pt x="97971" y="239486"/>
                </a:cubicBezTo>
                <a:cubicBezTo>
                  <a:pt x="119320" y="225254"/>
                  <a:pt x="152400" y="185057"/>
                  <a:pt x="152400" y="185057"/>
                </a:cubicBezTo>
                <a:cubicBezTo>
                  <a:pt x="164192" y="149679"/>
                  <a:pt x="179613" y="125185"/>
                  <a:pt x="141514" y="87086"/>
                </a:cubicBezTo>
                <a:cubicBezTo>
                  <a:pt x="125287" y="70858"/>
                  <a:pt x="76200" y="65314"/>
                  <a:pt x="76200" y="65314"/>
                </a:cubicBezTo>
                <a:cubicBezTo>
                  <a:pt x="68943" y="72571"/>
                  <a:pt x="59018" y="77906"/>
                  <a:pt x="54428" y="87086"/>
                </a:cubicBezTo>
                <a:cubicBezTo>
                  <a:pt x="32852" y="130238"/>
                  <a:pt x="48719" y="172043"/>
                  <a:pt x="54428" y="217714"/>
                </a:cubicBezTo>
                <a:cubicBezTo>
                  <a:pt x="72571" y="214085"/>
                  <a:pt x="91533" y="213325"/>
                  <a:pt x="108857" y="206828"/>
                </a:cubicBezTo>
                <a:cubicBezTo>
                  <a:pt x="170060" y="183877"/>
                  <a:pt x="147823" y="144981"/>
                  <a:pt x="130628" y="76200"/>
                </a:cubicBezTo>
                <a:cubicBezTo>
                  <a:pt x="128139" y="66243"/>
                  <a:pt x="116114" y="61685"/>
                  <a:pt x="108857" y="54428"/>
                </a:cubicBezTo>
                <a:cubicBezTo>
                  <a:pt x="76986" y="59740"/>
                  <a:pt x="34434" y="57650"/>
                  <a:pt x="10885" y="87086"/>
                </a:cubicBezTo>
                <a:cubicBezTo>
                  <a:pt x="3717" y="96046"/>
                  <a:pt x="3628" y="108857"/>
                  <a:pt x="0" y="119743"/>
                </a:cubicBezTo>
                <a:cubicBezTo>
                  <a:pt x="3628" y="145143"/>
                  <a:pt x="-590" y="172994"/>
                  <a:pt x="10885" y="195943"/>
                </a:cubicBezTo>
                <a:cubicBezTo>
                  <a:pt x="16017" y="206206"/>
                  <a:pt x="32068" y="206828"/>
                  <a:pt x="43543" y="206828"/>
                </a:cubicBezTo>
                <a:cubicBezTo>
                  <a:pt x="65615" y="206828"/>
                  <a:pt x="87086" y="199571"/>
                  <a:pt x="108857" y="195943"/>
                </a:cubicBezTo>
                <a:cubicBezTo>
                  <a:pt x="123371" y="181429"/>
                  <a:pt x="145909" y="171873"/>
                  <a:pt x="152400" y="152400"/>
                </a:cubicBezTo>
                <a:lnTo>
                  <a:pt x="174171" y="87086"/>
                </a:lnTo>
                <a:cubicBezTo>
                  <a:pt x="170542" y="76200"/>
                  <a:pt x="174171" y="58057"/>
                  <a:pt x="163285" y="54428"/>
                </a:cubicBezTo>
                <a:cubicBezTo>
                  <a:pt x="131898" y="43966"/>
                  <a:pt x="98887" y="71961"/>
                  <a:pt x="76200" y="87086"/>
                </a:cubicBezTo>
                <a:cubicBezTo>
                  <a:pt x="72571" y="97972"/>
                  <a:pt x="68466" y="108710"/>
                  <a:pt x="65314" y="119743"/>
                </a:cubicBezTo>
                <a:cubicBezTo>
                  <a:pt x="37968" y="215450"/>
                  <a:pt x="69648" y="117623"/>
                  <a:pt x="43543" y="195943"/>
                </a:cubicBezTo>
                <a:cubicBezTo>
                  <a:pt x="47171" y="214086"/>
                  <a:pt x="39034" y="240108"/>
                  <a:pt x="54428" y="250371"/>
                </a:cubicBezTo>
                <a:cubicBezTo>
                  <a:pt x="77970" y="266066"/>
                  <a:pt x="124375" y="229141"/>
                  <a:pt x="141514" y="217714"/>
                </a:cubicBezTo>
                <a:cubicBezTo>
                  <a:pt x="153439" y="181941"/>
                  <a:pt x="165714" y="162093"/>
                  <a:pt x="141514" y="119743"/>
                </a:cubicBezTo>
                <a:cubicBezTo>
                  <a:pt x="135821" y="109780"/>
                  <a:pt x="119743" y="112486"/>
                  <a:pt x="108857" y="108857"/>
                </a:cubicBezTo>
                <a:lnTo>
                  <a:pt x="65314" y="15240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041606" y="5998029"/>
            <a:ext cx="239608" cy="239485"/>
          </a:xfrm>
          <a:custGeom>
            <a:avLst/>
            <a:gdLst>
              <a:gd name="connsiteX0" fmla="*/ 99423 w 239608"/>
              <a:gd name="connsiteY0" fmla="*/ 87085 h 239485"/>
              <a:gd name="connsiteX1" fmla="*/ 110308 w 239608"/>
              <a:gd name="connsiteY1" fmla="*/ 141514 h 239485"/>
              <a:gd name="connsiteX2" fmla="*/ 153851 w 239608"/>
              <a:gd name="connsiteY2" fmla="*/ 130628 h 239485"/>
              <a:gd name="connsiteX3" fmla="*/ 121194 w 239608"/>
              <a:gd name="connsiteY3" fmla="*/ 54428 h 239485"/>
              <a:gd name="connsiteX4" fmla="*/ 88537 w 239608"/>
              <a:gd name="connsiteY4" fmla="*/ 141514 h 239485"/>
              <a:gd name="connsiteX5" fmla="*/ 186508 w 239608"/>
              <a:gd name="connsiteY5" fmla="*/ 130628 h 239485"/>
              <a:gd name="connsiteX6" fmla="*/ 208280 w 239608"/>
              <a:gd name="connsiteY6" fmla="*/ 108857 h 239485"/>
              <a:gd name="connsiteX7" fmla="*/ 208280 w 239608"/>
              <a:gd name="connsiteY7" fmla="*/ 32657 h 239485"/>
              <a:gd name="connsiteX8" fmla="*/ 175623 w 239608"/>
              <a:gd name="connsiteY8" fmla="*/ 21771 h 239485"/>
              <a:gd name="connsiteX9" fmla="*/ 88537 w 239608"/>
              <a:gd name="connsiteY9" fmla="*/ 54428 h 239485"/>
              <a:gd name="connsiteX10" fmla="*/ 77651 w 239608"/>
              <a:gd name="connsiteY10" fmla="*/ 97971 h 239485"/>
              <a:gd name="connsiteX11" fmla="*/ 88537 w 239608"/>
              <a:gd name="connsiteY11" fmla="*/ 195942 h 239485"/>
              <a:gd name="connsiteX12" fmla="*/ 121194 w 239608"/>
              <a:gd name="connsiteY12" fmla="*/ 185057 h 239485"/>
              <a:gd name="connsiteX13" fmla="*/ 164737 w 239608"/>
              <a:gd name="connsiteY13" fmla="*/ 141514 h 239485"/>
              <a:gd name="connsiteX14" fmla="*/ 153851 w 239608"/>
              <a:gd name="connsiteY14" fmla="*/ 76200 h 239485"/>
              <a:gd name="connsiteX15" fmla="*/ 142965 w 239608"/>
              <a:gd name="connsiteY15" fmla="*/ 43542 h 239485"/>
              <a:gd name="connsiteX16" fmla="*/ 88537 w 239608"/>
              <a:gd name="connsiteY16" fmla="*/ 65314 h 239485"/>
              <a:gd name="connsiteX17" fmla="*/ 99423 w 239608"/>
              <a:gd name="connsiteY17" fmla="*/ 185057 h 239485"/>
              <a:gd name="connsiteX18" fmla="*/ 197394 w 239608"/>
              <a:gd name="connsiteY18" fmla="*/ 174171 h 239485"/>
              <a:gd name="connsiteX19" fmla="*/ 153851 w 239608"/>
              <a:gd name="connsiteY19" fmla="*/ 76200 h 239485"/>
              <a:gd name="connsiteX20" fmla="*/ 23223 w 239608"/>
              <a:gd name="connsiteY20" fmla="*/ 87085 h 239485"/>
              <a:gd name="connsiteX21" fmla="*/ 12337 w 239608"/>
              <a:gd name="connsiteY21" fmla="*/ 119742 h 239485"/>
              <a:gd name="connsiteX22" fmla="*/ 55880 w 239608"/>
              <a:gd name="connsiteY22" fmla="*/ 217714 h 239485"/>
              <a:gd name="connsiteX23" fmla="*/ 164737 w 239608"/>
              <a:gd name="connsiteY23" fmla="*/ 185057 h 239485"/>
              <a:gd name="connsiteX24" fmla="*/ 175623 w 239608"/>
              <a:gd name="connsiteY24" fmla="*/ 152400 h 239485"/>
              <a:gd name="connsiteX25" fmla="*/ 164737 w 239608"/>
              <a:gd name="connsiteY25" fmla="*/ 76200 h 239485"/>
              <a:gd name="connsiteX26" fmla="*/ 88537 w 239608"/>
              <a:gd name="connsiteY26" fmla="*/ 76200 h 239485"/>
              <a:gd name="connsiteX27" fmla="*/ 66765 w 239608"/>
              <a:gd name="connsiteY27" fmla="*/ 97971 h 239485"/>
              <a:gd name="connsiteX28" fmla="*/ 77651 w 239608"/>
              <a:gd name="connsiteY28" fmla="*/ 206828 h 239485"/>
              <a:gd name="connsiteX29" fmla="*/ 142965 w 239608"/>
              <a:gd name="connsiteY29" fmla="*/ 195942 h 239485"/>
              <a:gd name="connsiteX30" fmla="*/ 153851 w 239608"/>
              <a:gd name="connsiteY30" fmla="*/ 163285 h 239485"/>
              <a:gd name="connsiteX31" fmla="*/ 110308 w 239608"/>
              <a:gd name="connsiteY31" fmla="*/ 54428 h 239485"/>
              <a:gd name="connsiteX32" fmla="*/ 77651 w 239608"/>
              <a:gd name="connsiteY32" fmla="*/ 65314 h 239485"/>
              <a:gd name="connsiteX33" fmla="*/ 66765 w 239608"/>
              <a:gd name="connsiteY33" fmla="*/ 97971 h 239485"/>
              <a:gd name="connsiteX34" fmla="*/ 99423 w 239608"/>
              <a:gd name="connsiteY34" fmla="*/ 163285 h 239485"/>
              <a:gd name="connsiteX35" fmla="*/ 132080 w 239608"/>
              <a:gd name="connsiteY35" fmla="*/ 174171 h 239485"/>
              <a:gd name="connsiteX36" fmla="*/ 197394 w 239608"/>
              <a:gd name="connsiteY36" fmla="*/ 163285 h 239485"/>
              <a:gd name="connsiteX37" fmla="*/ 208280 w 239608"/>
              <a:gd name="connsiteY37" fmla="*/ 130628 h 239485"/>
              <a:gd name="connsiteX38" fmla="*/ 164737 w 239608"/>
              <a:gd name="connsiteY38" fmla="*/ 0 h 239485"/>
              <a:gd name="connsiteX39" fmla="*/ 132080 w 239608"/>
              <a:gd name="connsiteY39" fmla="*/ 10885 h 239485"/>
              <a:gd name="connsiteX40" fmla="*/ 88537 w 239608"/>
              <a:gd name="connsiteY40" fmla="*/ 65314 h 239485"/>
              <a:gd name="connsiteX41" fmla="*/ 88537 w 239608"/>
              <a:gd name="connsiteY41" fmla="*/ 152400 h 239485"/>
              <a:gd name="connsiteX42" fmla="*/ 121194 w 239608"/>
              <a:gd name="connsiteY42" fmla="*/ 163285 h 239485"/>
              <a:gd name="connsiteX43" fmla="*/ 132080 w 239608"/>
              <a:gd name="connsiteY43" fmla="*/ 97971 h 239485"/>
              <a:gd name="connsiteX44" fmla="*/ 88537 w 239608"/>
              <a:gd name="connsiteY44" fmla="*/ 108857 h 239485"/>
              <a:gd name="connsiteX45" fmla="*/ 88537 w 239608"/>
              <a:gd name="connsiteY45" fmla="*/ 206828 h 239485"/>
              <a:gd name="connsiteX46" fmla="*/ 110308 w 239608"/>
              <a:gd name="connsiteY46" fmla="*/ 228600 h 239485"/>
              <a:gd name="connsiteX47" fmla="*/ 164737 w 239608"/>
              <a:gd name="connsiteY47" fmla="*/ 206828 h 239485"/>
              <a:gd name="connsiteX48" fmla="*/ 175623 w 239608"/>
              <a:gd name="connsiteY48" fmla="*/ 108857 h 239485"/>
              <a:gd name="connsiteX49" fmla="*/ 142965 w 239608"/>
              <a:gd name="connsiteY49" fmla="*/ 87085 h 239485"/>
              <a:gd name="connsiteX50" fmla="*/ 66765 w 239608"/>
              <a:gd name="connsiteY50" fmla="*/ 97971 h 239485"/>
              <a:gd name="connsiteX51" fmla="*/ 55880 w 239608"/>
              <a:gd name="connsiteY51" fmla="*/ 130628 h 239485"/>
              <a:gd name="connsiteX52" fmla="*/ 66765 w 239608"/>
              <a:gd name="connsiteY52" fmla="*/ 239485 h 239485"/>
              <a:gd name="connsiteX53" fmla="*/ 110308 w 239608"/>
              <a:gd name="connsiteY53" fmla="*/ 228600 h 239485"/>
              <a:gd name="connsiteX54" fmla="*/ 132080 w 239608"/>
              <a:gd name="connsiteY54" fmla="*/ 65314 h 239485"/>
              <a:gd name="connsiteX55" fmla="*/ 77651 w 239608"/>
              <a:gd name="connsiteY55" fmla="*/ 76200 h 239485"/>
              <a:gd name="connsiteX56" fmla="*/ 66765 w 239608"/>
              <a:gd name="connsiteY56" fmla="*/ 108857 h 239485"/>
              <a:gd name="connsiteX57" fmla="*/ 110308 w 239608"/>
              <a:gd name="connsiteY57" fmla="*/ 206828 h 239485"/>
              <a:gd name="connsiteX58" fmla="*/ 219165 w 239608"/>
              <a:gd name="connsiteY58" fmla="*/ 195942 h 239485"/>
              <a:gd name="connsiteX59" fmla="*/ 175623 w 239608"/>
              <a:gd name="connsiteY59" fmla="*/ 65314 h 239485"/>
              <a:gd name="connsiteX60" fmla="*/ 142965 w 239608"/>
              <a:gd name="connsiteY60" fmla="*/ 54428 h 239485"/>
              <a:gd name="connsiteX61" fmla="*/ 23223 w 239608"/>
              <a:gd name="connsiteY61" fmla="*/ 65314 h 239485"/>
              <a:gd name="connsiteX62" fmla="*/ 1451 w 239608"/>
              <a:gd name="connsiteY62" fmla="*/ 87085 h 239485"/>
              <a:gd name="connsiteX63" fmla="*/ 12337 w 239608"/>
              <a:gd name="connsiteY63" fmla="*/ 217714 h 239485"/>
              <a:gd name="connsiteX64" fmla="*/ 44994 w 239608"/>
              <a:gd name="connsiteY64" fmla="*/ 228600 h 239485"/>
              <a:gd name="connsiteX65" fmla="*/ 88537 w 239608"/>
              <a:gd name="connsiteY65" fmla="*/ 217714 h 239485"/>
              <a:gd name="connsiteX66" fmla="*/ 132080 w 239608"/>
              <a:gd name="connsiteY66" fmla="*/ 174171 h 239485"/>
              <a:gd name="connsiteX67" fmla="*/ 132080 w 239608"/>
              <a:gd name="connsiteY67" fmla="*/ 76200 h 239485"/>
              <a:gd name="connsiteX68" fmla="*/ 99423 w 239608"/>
              <a:gd name="connsiteY68" fmla="*/ 65314 h 239485"/>
              <a:gd name="connsiteX69" fmla="*/ 66765 w 239608"/>
              <a:gd name="connsiteY69" fmla="*/ 87085 h 239485"/>
              <a:gd name="connsiteX70" fmla="*/ 66765 w 239608"/>
              <a:gd name="connsiteY70" fmla="*/ 228600 h 239485"/>
              <a:gd name="connsiteX71" fmla="*/ 175623 w 239608"/>
              <a:gd name="connsiteY71" fmla="*/ 217714 h 239485"/>
              <a:gd name="connsiteX72" fmla="*/ 186508 w 239608"/>
              <a:gd name="connsiteY72" fmla="*/ 185057 h 239485"/>
              <a:gd name="connsiteX73" fmla="*/ 164737 w 239608"/>
              <a:gd name="connsiteY73" fmla="*/ 97971 h 239485"/>
              <a:gd name="connsiteX74" fmla="*/ 121194 w 239608"/>
              <a:gd name="connsiteY74" fmla="*/ 108857 h 239485"/>
              <a:gd name="connsiteX75" fmla="*/ 110308 w 239608"/>
              <a:gd name="connsiteY75" fmla="*/ 195942 h 239485"/>
              <a:gd name="connsiteX76" fmla="*/ 153851 w 239608"/>
              <a:gd name="connsiteY76" fmla="*/ 217714 h 239485"/>
              <a:gd name="connsiteX77" fmla="*/ 197394 w 239608"/>
              <a:gd name="connsiteY77" fmla="*/ 206828 h 239485"/>
              <a:gd name="connsiteX78" fmla="*/ 153851 w 239608"/>
              <a:gd name="connsiteY78" fmla="*/ 87085 h 239485"/>
              <a:gd name="connsiteX79" fmla="*/ 121194 w 239608"/>
              <a:gd name="connsiteY79" fmla="*/ 97971 h 239485"/>
              <a:gd name="connsiteX80" fmla="*/ 121194 w 239608"/>
              <a:gd name="connsiteY80" fmla="*/ 163285 h 239485"/>
              <a:gd name="connsiteX81" fmla="*/ 142965 w 239608"/>
              <a:gd name="connsiteY81" fmla="*/ 185057 h 239485"/>
              <a:gd name="connsiteX82" fmla="*/ 153851 w 239608"/>
              <a:gd name="connsiteY82" fmla="*/ 174171 h 23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39608" h="239485">
                <a:moveTo>
                  <a:pt x="99423" y="87085"/>
                </a:moveTo>
                <a:cubicBezTo>
                  <a:pt x="103051" y="105228"/>
                  <a:pt x="95860" y="129956"/>
                  <a:pt x="110308" y="141514"/>
                </a:cubicBezTo>
                <a:cubicBezTo>
                  <a:pt x="121991" y="150860"/>
                  <a:pt x="147160" y="144010"/>
                  <a:pt x="153851" y="130628"/>
                </a:cubicBezTo>
                <a:cubicBezTo>
                  <a:pt x="171048" y="96234"/>
                  <a:pt x="139353" y="72588"/>
                  <a:pt x="121194" y="54428"/>
                </a:cubicBezTo>
                <a:cubicBezTo>
                  <a:pt x="115409" y="55585"/>
                  <a:pt x="-44753" y="68811"/>
                  <a:pt x="88537" y="141514"/>
                </a:cubicBezTo>
                <a:cubicBezTo>
                  <a:pt x="117383" y="157248"/>
                  <a:pt x="153851" y="134257"/>
                  <a:pt x="186508" y="130628"/>
                </a:cubicBezTo>
                <a:cubicBezTo>
                  <a:pt x="193765" y="123371"/>
                  <a:pt x="203000" y="117658"/>
                  <a:pt x="208280" y="108857"/>
                </a:cubicBezTo>
                <a:cubicBezTo>
                  <a:pt x="221151" y="87405"/>
                  <a:pt x="225527" y="54216"/>
                  <a:pt x="208280" y="32657"/>
                </a:cubicBezTo>
                <a:cubicBezTo>
                  <a:pt x="201112" y="23697"/>
                  <a:pt x="186509" y="25400"/>
                  <a:pt x="175623" y="21771"/>
                </a:cubicBezTo>
                <a:cubicBezTo>
                  <a:pt x="151928" y="26510"/>
                  <a:pt x="105786" y="28555"/>
                  <a:pt x="88537" y="54428"/>
                </a:cubicBezTo>
                <a:cubicBezTo>
                  <a:pt x="80238" y="66876"/>
                  <a:pt x="81280" y="83457"/>
                  <a:pt x="77651" y="97971"/>
                </a:cubicBezTo>
                <a:cubicBezTo>
                  <a:pt x="81280" y="130628"/>
                  <a:pt x="73842" y="166553"/>
                  <a:pt x="88537" y="195942"/>
                </a:cubicBezTo>
                <a:cubicBezTo>
                  <a:pt x="93669" y="206205"/>
                  <a:pt x="111857" y="191726"/>
                  <a:pt x="121194" y="185057"/>
                </a:cubicBezTo>
                <a:cubicBezTo>
                  <a:pt x="137897" y="173126"/>
                  <a:pt x="164737" y="141514"/>
                  <a:pt x="164737" y="141514"/>
                </a:cubicBezTo>
                <a:cubicBezTo>
                  <a:pt x="161108" y="119743"/>
                  <a:pt x="158639" y="97746"/>
                  <a:pt x="153851" y="76200"/>
                </a:cubicBezTo>
                <a:cubicBezTo>
                  <a:pt x="151362" y="64998"/>
                  <a:pt x="154284" y="45429"/>
                  <a:pt x="142965" y="43542"/>
                </a:cubicBezTo>
                <a:cubicBezTo>
                  <a:pt x="123691" y="40329"/>
                  <a:pt x="106680" y="58057"/>
                  <a:pt x="88537" y="65314"/>
                </a:cubicBezTo>
                <a:cubicBezTo>
                  <a:pt x="92166" y="105228"/>
                  <a:pt x="71083" y="156717"/>
                  <a:pt x="99423" y="185057"/>
                </a:cubicBezTo>
                <a:cubicBezTo>
                  <a:pt x="122657" y="208291"/>
                  <a:pt x="174160" y="197405"/>
                  <a:pt x="197394" y="174171"/>
                </a:cubicBezTo>
                <a:cubicBezTo>
                  <a:pt x="245790" y="125774"/>
                  <a:pt x="176685" y="91423"/>
                  <a:pt x="153851" y="76200"/>
                </a:cubicBezTo>
                <a:cubicBezTo>
                  <a:pt x="110308" y="79828"/>
                  <a:pt x="64984" y="74236"/>
                  <a:pt x="23223" y="87085"/>
                </a:cubicBezTo>
                <a:cubicBezTo>
                  <a:pt x="12256" y="90459"/>
                  <a:pt x="12337" y="108267"/>
                  <a:pt x="12337" y="119742"/>
                </a:cubicBezTo>
                <a:cubicBezTo>
                  <a:pt x="12337" y="200402"/>
                  <a:pt x="8369" y="186039"/>
                  <a:pt x="55880" y="217714"/>
                </a:cubicBezTo>
                <a:cubicBezTo>
                  <a:pt x="100813" y="212097"/>
                  <a:pt x="140639" y="225218"/>
                  <a:pt x="164737" y="185057"/>
                </a:cubicBezTo>
                <a:cubicBezTo>
                  <a:pt x="170641" y="175218"/>
                  <a:pt x="171994" y="163286"/>
                  <a:pt x="175623" y="152400"/>
                </a:cubicBezTo>
                <a:cubicBezTo>
                  <a:pt x="171994" y="127000"/>
                  <a:pt x="176212" y="99149"/>
                  <a:pt x="164737" y="76200"/>
                </a:cubicBezTo>
                <a:cubicBezTo>
                  <a:pt x="152590" y="51907"/>
                  <a:pt x="97964" y="73843"/>
                  <a:pt x="88537" y="76200"/>
                </a:cubicBezTo>
                <a:cubicBezTo>
                  <a:pt x="81280" y="83457"/>
                  <a:pt x="72045" y="89170"/>
                  <a:pt x="66765" y="97971"/>
                </a:cubicBezTo>
                <a:cubicBezTo>
                  <a:pt x="42562" y="138310"/>
                  <a:pt x="64159" y="159605"/>
                  <a:pt x="77651" y="206828"/>
                </a:cubicBezTo>
                <a:cubicBezTo>
                  <a:pt x="99422" y="203199"/>
                  <a:pt x="123801" y="206893"/>
                  <a:pt x="142965" y="195942"/>
                </a:cubicBezTo>
                <a:cubicBezTo>
                  <a:pt x="152928" y="190249"/>
                  <a:pt x="153851" y="174760"/>
                  <a:pt x="153851" y="163285"/>
                </a:cubicBezTo>
                <a:cubicBezTo>
                  <a:pt x="153851" y="71557"/>
                  <a:pt x="161712" y="88698"/>
                  <a:pt x="110308" y="54428"/>
                </a:cubicBezTo>
                <a:cubicBezTo>
                  <a:pt x="99422" y="58057"/>
                  <a:pt x="85765" y="57200"/>
                  <a:pt x="77651" y="65314"/>
                </a:cubicBezTo>
                <a:cubicBezTo>
                  <a:pt x="69537" y="73428"/>
                  <a:pt x="66765" y="86496"/>
                  <a:pt x="66765" y="97971"/>
                </a:cubicBezTo>
                <a:cubicBezTo>
                  <a:pt x="66765" y="124584"/>
                  <a:pt x="76247" y="149380"/>
                  <a:pt x="99423" y="163285"/>
                </a:cubicBezTo>
                <a:cubicBezTo>
                  <a:pt x="109262" y="169189"/>
                  <a:pt x="121194" y="170542"/>
                  <a:pt x="132080" y="174171"/>
                </a:cubicBezTo>
                <a:cubicBezTo>
                  <a:pt x="153851" y="170542"/>
                  <a:pt x="178230" y="174236"/>
                  <a:pt x="197394" y="163285"/>
                </a:cubicBezTo>
                <a:cubicBezTo>
                  <a:pt x="207357" y="157592"/>
                  <a:pt x="208280" y="142103"/>
                  <a:pt x="208280" y="130628"/>
                </a:cubicBezTo>
                <a:cubicBezTo>
                  <a:pt x="208280" y="16878"/>
                  <a:pt x="223364" y="39084"/>
                  <a:pt x="164737" y="0"/>
                </a:cubicBezTo>
                <a:cubicBezTo>
                  <a:pt x="153851" y="3628"/>
                  <a:pt x="141919" y="4982"/>
                  <a:pt x="132080" y="10885"/>
                </a:cubicBezTo>
                <a:cubicBezTo>
                  <a:pt x="114845" y="21226"/>
                  <a:pt x="98426" y="50481"/>
                  <a:pt x="88537" y="65314"/>
                </a:cubicBezTo>
                <a:cubicBezTo>
                  <a:pt x="81625" y="92961"/>
                  <a:pt x="66419" y="124753"/>
                  <a:pt x="88537" y="152400"/>
                </a:cubicBezTo>
                <a:cubicBezTo>
                  <a:pt x="95705" y="161360"/>
                  <a:pt x="110308" y="159657"/>
                  <a:pt x="121194" y="163285"/>
                </a:cubicBezTo>
                <a:cubicBezTo>
                  <a:pt x="125890" y="156240"/>
                  <a:pt x="167660" y="112203"/>
                  <a:pt x="132080" y="97971"/>
                </a:cubicBezTo>
                <a:cubicBezTo>
                  <a:pt x="118189" y="92415"/>
                  <a:pt x="103051" y="105228"/>
                  <a:pt x="88537" y="108857"/>
                </a:cubicBezTo>
                <a:cubicBezTo>
                  <a:pt x="74577" y="150736"/>
                  <a:pt x="68252" y="152733"/>
                  <a:pt x="88537" y="206828"/>
                </a:cubicBezTo>
                <a:cubicBezTo>
                  <a:pt x="92141" y="216438"/>
                  <a:pt x="103051" y="221343"/>
                  <a:pt x="110308" y="228600"/>
                </a:cubicBezTo>
                <a:cubicBezTo>
                  <a:pt x="128451" y="221343"/>
                  <a:pt x="148836" y="218186"/>
                  <a:pt x="164737" y="206828"/>
                </a:cubicBezTo>
                <a:cubicBezTo>
                  <a:pt x="197209" y="183633"/>
                  <a:pt x="191260" y="140130"/>
                  <a:pt x="175623" y="108857"/>
                </a:cubicBezTo>
                <a:cubicBezTo>
                  <a:pt x="169772" y="97155"/>
                  <a:pt x="153851" y="94342"/>
                  <a:pt x="142965" y="87085"/>
                </a:cubicBezTo>
                <a:cubicBezTo>
                  <a:pt x="117565" y="90714"/>
                  <a:pt x="89714" y="86496"/>
                  <a:pt x="66765" y="97971"/>
                </a:cubicBezTo>
                <a:cubicBezTo>
                  <a:pt x="56502" y="103103"/>
                  <a:pt x="55880" y="119154"/>
                  <a:pt x="55880" y="130628"/>
                </a:cubicBezTo>
                <a:cubicBezTo>
                  <a:pt x="55880" y="167095"/>
                  <a:pt x="63137" y="203199"/>
                  <a:pt x="66765" y="239485"/>
                </a:cubicBezTo>
                <a:cubicBezTo>
                  <a:pt x="81279" y="235857"/>
                  <a:pt x="97318" y="236023"/>
                  <a:pt x="110308" y="228600"/>
                </a:cubicBezTo>
                <a:cubicBezTo>
                  <a:pt x="176027" y="191046"/>
                  <a:pt x="138094" y="137489"/>
                  <a:pt x="132080" y="65314"/>
                </a:cubicBezTo>
                <a:cubicBezTo>
                  <a:pt x="113937" y="68943"/>
                  <a:pt x="93046" y="65937"/>
                  <a:pt x="77651" y="76200"/>
                </a:cubicBezTo>
                <a:cubicBezTo>
                  <a:pt x="68104" y="82565"/>
                  <a:pt x="66765" y="97382"/>
                  <a:pt x="66765" y="108857"/>
                </a:cubicBezTo>
                <a:cubicBezTo>
                  <a:pt x="66765" y="189518"/>
                  <a:pt x="62796" y="175154"/>
                  <a:pt x="110308" y="206828"/>
                </a:cubicBezTo>
                <a:cubicBezTo>
                  <a:pt x="146594" y="203199"/>
                  <a:pt x="196073" y="224166"/>
                  <a:pt x="219165" y="195942"/>
                </a:cubicBezTo>
                <a:cubicBezTo>
                  <a:pt x="269400" y="134544"/>
                  <a:pt x="216228" y="85616"/>
                  <a:pt x="175623" y="65314"/>
                </a:cubicBezTo>
                <a:cubicBezTo>
                  <a:pt x="165360" y="60182"/>
                  <a:pt x="153851" y="58057"/>
                  <a:pt x="142965" y="54428"/>
                </a:cubicBezTo>
                <a:cubicBezTo>
                  <a:pt x="103051" y="58057"/>
                  <a:pt x="62275" y="56302"/>
                  <a:pt x="23223" y="65314"/>
                </a:cubicBezTo>
                <a:cubicBezTo>
                  <a:pt x="13223" y="67622"/>
                  <a:pt x="2182" y="76848"/>
                  <a:pt x="1451" y="87085"/>
                </a:cubicBezTo>
                <a:cubicBezTo>
                  <a:pt x="-1662" y="130668"/>
                  <a:pt x="-513" y="175952"/>
                  <a:pt x="12337" y="217714"/>
                </a:cubicBezTo>
                <a:cubicBezTo>
                  <a:pt x="15711" y="228681"/>
                  <a:pt x="34108" y="224971"/>
                  <a:pt x="44994" y="228600"/>
                </a:cubicBezTo>
                <a:cubicBezTo>
                  <a:pt x="59508" y="224971"/>
                  <a:pt x="75850" y="225643"/>
                  <a:pt x="88537" y="217714"/>
                </a:cubicBezTo>
                <a:cubicBezTo>
                  <a:pt x="105943" y="206835"/>
                  <a:pt x="132080" y="174171"/>
                  <a:pt x="132080" y="174171"/>
                </a:cubicBezTo>
                <a:cubicBezTo>
                  <a:pt x="144004" y="138398"/>
                  <a:pt x="156279" y="118548"/>
                  <a:pt x="132080" y="76200"/>
                </a:cubicBezTo>
                <a:cubicBezTo>
                  <a:pt x="126387" y="66237"/>
                  <a:pt x="110309" y="68943"/>
                  <a:pt x="99423" y="65314"/>
                </a:cubicBezTo>
                <a:cubicBezTo>
                  <a:pt x="88537" y="72571"/>
                  <a:pt x="74022" y="76199"/>
                  <a:pt x="66765" y="87085"/>
                </a:cubicBezTo>
                <a:cubicBezTo>
                  <a:pt x="43422" y="122099"/>
                  <a:pt x="64088" y="204501"/>
                  <a:pt x="66765" y="228600"/>
                </a:cubicBezTo>
                <a:cubicBezTo>
                  <a:pt x="103051" y="224971"/>
                  <a:pt x="141352" y="230176"/>
                  <a:pt x="175623" y="217714"/>
                </a:cubicBezTo>
                <a:cubicBezTo>
                  <a:pt x="186407" y="213793"/>
                  <a:pt x="186508" y="196531"/>
                  <a:pt x="186508" y="185057"/>
                </a:cubicBezTo>
                <a:cubicBezTo>
                  <a:pt x="186508" y="158781"/>
                  <a:pt x="173328" y="123743"/>
                  <a:pt x="164737" y="97971"/>
                </a:cubicBezTo>
                <a:cubicBezTo>
                  <a:pt x="150223" y="101600"/>
                  <a:pt x="133642" y="100558"/>
                  <a:pt x="121194" y="108857"/>
                </a:cubicBezTo>
                <a:cubicBezTo>
                  <a:pt x="92812" y="127779"/>
                  <a:pt x="91693" y="169881"/>
                  <a:pt x="110308" y="195942"/>
                </a:cubicBezTo>
                <a:cubicBezTo>
                  <a:pt x="119740" y="209147"/>
                  <a:pt x="139337" y="210457"/>
                  <a:pt x="153851" y="217714"/>
                </a:cubicBezTo>
                <a:cubicBezTo>
                  <a:pt x="168365" y="214085"/>
                  <a:pt x="194460" y="221499"/>
                  <a:pt x="197394" y="206828"/>
                </a:cubicBezTo>
                <a:cubicBezTo>
                  <a:pt x="211393" y="136834"/>
                  <a:pt x="187621" y="120855"/>
                  <a:pt x="153851" y="87085"/>
                </a:cubicBezTo>
                <a:cubicBezTo>
                  <a:pt x="142965" y="90714"/>
                  <a:pt x="129308" y="89857"/>
                  <a:pt x="121194" y="97971"/>
                </a:cubicBezTo>
                <a:cubicBezTo>
                  <a:pt x="103051" y="116114"/>
                  <a:pt x="110308" y="145142"/>
                  <a:pt x="121194" y="163285"/>
                </a:cubicBezTo>
                <a:cubicBezTo>
                  <a:pt x="126474" y="172086"/>
                  <a:pt x="133229" y="181811"/>
                  <a:pt x="142965" y="185057"/>
                </a:cubicBezTo>
                <a:cubicBezTo>
                  <a:pt x="147833" y="186680"/>
                  <a:pt x="150222" y="177800"/>
                  <a:pt x="153851" y="17417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8" idx="31"/>
            <a:endCxn id="29" idx="42"/>
          </p:cNvCxnSpPr>
          <p:nvPr/>
        </p:nvCxnSpPr>
        <p:spPr>
          <a:xfrm>
            <a:off x="1001486" y="1240971"/>
            <a:ext cx="6161314" cy="492034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07704" y="1556792"/>
            <a:ext cx="0" cy="100811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001485" y="2060848"/>
            <a:ext cx="90621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187624" y="1556792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15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436096" y="5229200"/>
            <a:ext cx="936104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008856" y="5236029"/>
            <a:ext cx="0" cy="88857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392486" y="5433086"/>
            <a:ext cx="432048" cy="480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1811714" y="1861457"/>
            <a:ext cx="141486" cy="163286"/>
          </a:xfrm>
          <a:custGeom>
            <a:avLst/>
            <a:gdLst>
              <a:gd name="connsiteX0" fmla="*/ 49743 w 141486"/>
              <a:gd name="connsiteY0" fmla="*/ 43543 h 163286"/>
              <a:gd name="connsiteX1" fmla="*/ 93286 w 141486"/>
              <a:gd name="connsiteY1" fmla="*/ 119743 h 163286"/>
              <a:gd name="connsiteX2" fmla="*/ 125943 w 141486"/>
              <a:gd name="connsiteY2" fmla="*/ 97972 h 163286"/>
              <a:gd name="connsiteX3" fmla="*/ 115057 w 141486"/>
              <a:gd name="connsiteY3" fmla="*/ 54429 h 163286"/>
              <a:gd name="connsiteX4" fmla="*/ 38857 w 141486"/>
              <a:gd name="connsiteY4" fmla="*/ 43543 h 163286"/>
              <a:gd name="connsiteX5" fmla="*/ 27972 w 141486"/>
              <a:gd name="connsiteY5" fmla="*/ 87086 h 163286"/>
              <a:gd name="connsiteX6" fmla="*/ 17086 w 141486"/>
              <a:gd name="connsiteY6" fmla="*/ 119743 h 163286"/>
              <a:gd name="connsiteX7" fmla="*/ 82400 w 141486"/>
              <a:gd name="connsiteY7" fmla="*/ 141514 h 163286"/>
              <a:gd name="connsiteX8" fmla="*/ 115057 w 141486"/>
              <a:gd name="connsiteY8" fmla="*/ 130629 h 163286"/>
              <a:gd name="connsiteX9" fmla="*/ 60629 w 141486"/>
              <a:gd name="connsiteY9" fmla="*/ 76200 h 163286"/>
              <a:gd name="connsiteX10" fmla="*/ 71515 w 141486"/>
              <a:gd name="connsiteY10" fmla="*/ 108857 h 163286"/>
              <a:gd name="connsiteX11" fmla="*/ 104172 w 141486"/>
              <a:gd name="connsiteY11" fmla="*/ 97972 h 163286"/>
              <a:gd name="connsiteX12" fmla="*/ 71515 w 141486"/>
              <a:gd name="connsiteY12" fmla="*/ 87086 h 163286"/>
              <a:gd name="connsiteX13" fmla="*/ 60629 w 141486"/>
              <a:gd name="connsiteY13" fmla="*/ 119743 h 163286"/>
              <a:gd name="connsiteX14" fmla="*/ 82400 w 141486"/>
              <a:gd name="connsiteY14" fmla="*/ 87086 h 163286"/>
              <a:gd name="connsiteX15" fmla="*/ 38857 w 141486"/>
              <a:gd name="connsiteY15" fmla="*/ 21772 h 163286"/>
              <a:gd name="connsiteX16" fmla="*/ 6200 w 141486"/>
              <a:gd name="connsiteY16" fmla="*/ 32657 h 163286"/>
              <a:gd name="connsiteX17" fmla="*/ 49743 w 141486"/>
              <a:gd name="connsiteY17" fmla="*/ 163286 h 163286"/>
              <a:gd name="connsiteX18" fmla="*/ 115057 w 141486"/>
              <a:gd name="connsiteY18" fmla="*/ 152400 h 163286"/>
              <a:gd name="connsiteX19" fmla="*/ 125943 w 141486"/>
              <a:gd name="connsiteY19" fmla="*/ 76200 h 163286"/>
              <a:gd name="connsiteX20" fmla="*/ 49743 w 141486"/>
              <a:gd name="connsiteY20" fmla="*/ 65314 h 163286"/>
              <a:gd name="connsiteX21" fmla="*/ 17086 w 141486"/>
              <a:gd name="connsiteY21" fmla="*/ 76200 h 163286"/>
              <a:gd name="connsiteX22" fmla="*/ 71515 w 141486"/>
              <a:gd name="connsiteY22" fmla="*/ 119743 h 163286"/>
              <a:gd name="connsiteX23" fmla="*/ 104172 w 141486"/>
              <a:gd name="connsiteY23" fmla="*/ 108857 h 163286"/>
              <a:gd name="connsiteX24" fmla="*/ 82400 w 141486"/>
              <a:gd name="connsiteY24" fmla="*/ 43543 h 163286"/>
              <a:gd name="connsiteX25" fmla="*/ 38857 w 141486"/>
              <a:gd name="connsiteY25" fmla="*/ 54429 h 163286"/>
              <a:gd name="connsiteX26" fmla="*/ 27972 w 141486"/>
              <a:gd name="connsiteY26" fmla="*/ 87086 h 163286"/>
              <a:gd name="connsiteX27" fmla="*/ 82400 w 141486"/>
              <a:gd name="connsiteY27" fmla="*/ 76200 h 163286"/>
              <a:gd name="connsiteX28" fmla="*/ 115057 w 141486"/>
              <a:gd name="connsiteY28" fmla="*/ 21772 h 163286"/>
              <a:gd name="connsiteX29" fmla="*/ 93286 w 141486"/>
              <a:gd name="connsiteY29" fmla="*/ 0 h 163286"/>
              <a:gd name="connsiteX30" fmla="*/ 38857 w 141486"/>
              <a:gd name="connsiteY30" fmla="*/ 10886 h 163286"/>
              <a:gd name="connsiteX31" fmla="*/ 27972 w 141486"/>
              <a:gd name="connsiteY31" fmla="*/ 76200 h 163286"/>
              <a:gd name="connsiteX32" fmla="*/ 60629 w 141486"/>
              <a:gd name="connsiteY32" fmla="*/ 87086 h 163286"/>
              <a:gd name="connsiteX33" fmla="*/ 49743 w 141486"/>
              <a:gd name="connsiteY33" fmla="*/ 119743 h 163286"/>
              <a:gd name="connsiteX34" fmla="*/ 125943 w 141486"/>
              <a:gd name="connsiteY34" fmla="*/ 108857 h 163286"/>
              <a:gd name="connsiteX35" fmla="*/ 71515 w 141486"/>
              <a:gd name="connsiteY35" fmla="*/ 108857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1486" h="163286">
                <a:moveTo>
                  <a:pt x="49743" y="43543"/>
                </a:moveTo>
                <a:cubicBezTo>
                  <a:pt x="54156" y="70022"/>
                  <a:pt x="44036" y="127951"/>
                  <a:pt x="93286" y="119743"/>
                </a:cubicBezTo>
                <a:cubicBezTo>
                  <a:pt x="106191" y="117592"/>
                  <a:pt x="115057" y="105229"/>
                  <a:pt x="125943" y="97972"/>
                </a:cubicBezTo>
                <a:cubicBezTo>
                  <a:pt x="122314" y="83458"/>
                  <a:pt x="124635" y="65922"/>
                  <a:pt x="115057" y="54429"/>
                </a:cubicBezTo>
                <a:cubicBezTo>
                  <a:pt x="85815" y="19337"/>
                  <a:pt x="69540" y="33315"/>
                  <a:pt x="38857" y="43543"/>
                </a:cubicBezTo>
                <a:cubicBezTo>
                  <a:pt x="35229" y="58057"/>
                  <a:pt x="32082" y="72701"/>
                  <a:pt x="27972" y="87086"/>
                </a:cubicBezTo>
                <a:cubicBezTo>
                  <a:pt x="24820" y="98119"/>
                  <a:pt x="8972" y="111629"/>
                  <a:pt x="17086" y="119743"/>
                </a:cubicBezTo>
                <a:cubicBezTo>
                  <a:pt x="33313" y="135970"/>
                  <a:pt x="82400" y="141514"/>
                  <a:pt x="82400" y="141514"/>
                </a:cubicBezTo>
                <a:cubicBezTo>
                  <a:pt x="93286" y="137886"/>
                  <a:pt x="112274" y="141761"/>
                  <a:pt x="115057" y="130629"/>
                </a:cubicBezTo>
                <a:cubicBezTo>
                  <a:pt x="120241" y="109895"/>
                  <a:pt x="69959" y="82420"/>
                  <a:pt x="60629" y="76200"/>
                </a:cubicBezTo>
                <a:cubicBezTo>
                  <a:pt x="64258" y="87086"/>
                  <a:pt x="61252" y="103725"/>
                  <a:pt x="71515" y="108857"/>
                </a:cubicBezTo>
                <a:cubicBezTo>
                  <a:pt x="81778" y="113989"/>
                  <a:pt x="104172" y="109446"/>
                  <a:pt x="104172" y="97972"/>
                </a:cubicBezTo>
                <a:cubicBezTo>
                  <a:pt x="104172" y="86497"/>
                  <a:pt x="82401" y="90715"/>
                  <a:pt x="71515" y="87086"/>
                </a:cubicBezTo>
                <a:cubicBezTo>
                  <a:pt x="67886" y="97972"/>
                  <a:pt x="49154" y="119743"/>
                  <a:pt x="60629" y="119743"/>
                </a:cubicBezTo>
                <a:cubicBezTo>
                  <a:pt x="73712" y="119743"/>
                  <a:pt x="80777" y="100068"/>
                  <a:pt x="82400" y="87086"/>
                </a:cubicBezTo>
                <a:cubicBezTo>
                  <a:pt x="89757" y="28235"/>
                  <a:pt x="76359" y="34272"/>
                  <a:pt x="38857" y="21772"/>
                </a:cubicBezTo>
                <a:cubicBezTo>
                  <a:pt x="27971" y="25400"/>
                  <a:pt x="8450" y="21405"/>
                  <a:pt x="6200" y="32657"/>
                </a:cubicBezTo>
                <a:cubicBezTo>
                  <a:pt x="-10581" y="116563"/>
                  <a:pt x="7611" y="121154"/>
                  <a:pt x="49743" y="163286"/>
                </a:cubicBezTo>
                <a:cubicBezTo>
                  <a:pt x="71514" y="159657"/>
                  <a:pt x="94391" y="160150"/>
                  <a:pt x="115057" y="152400"/>
                </a:cubicBezTo>
                <a:cubicBezTo>
                  <a:pt x="142246" y="142204"/>
                  <a:pt x="152663" y="96240"/>
                  <a:pt x="125943" y="76200"/>
                </a:cubicBezTo>
                <a:cubicBezTo>
                  <a:pt x="105417" y="60805"/>
                  <a:pt x="75143" y="68943"/>
                  <a:pt x="49743" y="65314"/>
                </a:cubicBezTo>
                <a:cubicBezTo>
                  <a:pt x="38857" y="68943"/>
                  <a:pt x="22217" y="65937"/>
                  <a:pt x="17086" y="76200"/>
                </a:cubicBezTo>
                <a:cubicBezTo>
                  <a:pt x="-2001" y="114374"/>
                  <a:pt x="62089" y="117386"/>
                  <a:pt x="71515" y="119743"/>
                </a:cubicBezTo>
                <a:cubicBezTo>
                  <a:pt x="82401" y="116114"/>
                  <a:pt x="102549" y="120216"/>
                  <a:pt x="104172" y="108857"/>
                </a:cubicBezTo>
                <a:cubicBezTo>
                  <a:pt x="107417" y="86139"/>
                  <a:pt x="82400" y="43543"/>
                  <a:pt x="82400" y="43543"/>
                </a:cubicBezTo>
                <a:cubicBezTo>
                  <a:pt x="67886" y="47172"/>
                  <a:pt x="50540" y="45083"/>
                  <a:pt x="38857" y="54429"/>
                </a:cubicBezTo>
                <a:cubicBezTo>
                  <a:pt x="29897" y="61597"/>
                  <a:pt x="17709" y="81955"/>
                  <a:pt x="27972" y="87086"/>
                </a:cubicBezTo>
                <a:cubicBezTo>
                  <a:pt x="44521" y="95360"/>
                  <a:pt x="64257" y="79829"/>
                  <a:pt x="82400" y="76200"/>
                </a:cubicBezTo>
                <a:cubicBezTo>
                  <a:pt x="95434" y="63167"/>
                  <a:pt x="119768" y="45325"/>
                  <a:pt x="115057" y="21772"/>
                </a:cubicBezTo>
                <a:cubicBezTo>
                  <a:pt x="113044" y="11708"/>
                  <a:pt x="100543" y="7257"/>
                  <a:pt x="93286" y="0"/>
                </a:cubicBezTo>
                <a:cubicBezTo>
                  <a:pt x="75143" y="3629"/>
                  <a:pt x="54921" y="1706"/>
                  <a:pt x="38857" y="10886"/>
                </a:cubicBezTo>
                <a:cubicBezTo>
                  <a:pt x="15895" y="24007"/>
                  <a:pt x="8411" y="56639"/>
                  <a:pt x="27972" y="76200"/>
                </a:cubicBezTo>
                <a:cubicBezTo>
                  <a:pt x="36086" y="84314"/>
                  <a:pt x="49743" y="83457"/>
                  <a:pt x="60629" y="87086"/>
                </a:cubicBezTo>
                <a:lnTo>
                  <a:pt x="49743" y="119743"/>
                </a:lnTo>
                <a:cubicBezTo>
                  <a:pt x="125943" y="145143"/>
                  <a:pt x="107800" y="163285"/>
                  <a:pt x="125943" y="108857"/>
                </a:cubicBezTo>
                <a:cubicBezTo>
                  <a:pt x="84747" y="81393"/>
                  <a:pt x="102537" y="77835"/>
                  <a:pt x="71515" y="108857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920920" y="5148943"/>
            <a:ext cx="175872" cy="152596"/>
          </a:xfrm>
          <a:custGeom>
            <a:avLst/>
            <a:gdLst>
              <a:gd name="connsiteX0" fmla="*/ 55337 w 175872"/>
              <a:gd name="connsiteY0" fmla="*/ 0 h 152596"/>
              <a:gd name="connsiteX1" fmla="*/ 33566 w 175872"/>
              <a:gd name="connsiteY1" fmla="*/ 108857 h 152596"/>
              <a:gd name="connsiteX2" fmla="*/ 109766 w 175872"/>
              <a:gd name="connsiteY2" fmla="*/ 97971 h 152596"/>
              <a:gd name="connsiteX3" fmla="*/ 131537 w 175872"/>
              <a:gd name="connsiteY3" fmla="*/ 10886 h 152596"/>
              <a:gd name="connsiteX4" fmla="*/ 87994 w 175872"/>
              <a:gd name="connsiteY4" fmla="*/ 0 h 152596"/>
              <a:gd name="connsiteX5" fmla="*/ 55337 w 175872"/>
              <a:gd name="connsiteY5" fmla="*/ 10886 h 152596"/>
              <a:gd name="connsiteX6" fmla="*/ 44451 w 175872"/>
              <a:gd name="connsiteY6" fmla="*/ 97971 h 152596"/>
              <a:gd name="connsiteX7" fmla="*/ 77109 w 175872"/>
              <a:gd name="connsiteY7" fmla="*/ 108857 h 152596"/>
              <a:gd name="connsiteX8" fmla="*/ 120651 w 175872"/>
              <a:gd name="connsiteY8" fmla="*/ 97971 h 152596"/>
              <a:gd name="connsiteX9" fmla="*/ 120651 w 175872"/>
              <a:gd name="connsiteY9" fmla="*/ 21771 h 152596"/>
              <a:gd name="connsiteX10" fmla="*/ 44451 w 175872"/>
              <a:gd name="connsiteY10" fmla="*/ 65314 h 152596"/>
              <a:gd name="connsiteX11" fmla="*/ 66223 w 175872"/>
              <a:gd name="connsiteY11" fmla="*/ 97971 h 152596"/>
              <a:gd name="connsiteX12" fmla="*/ 142423 w 175872"/>
              <a:gd name="connsiteY12" fmla="*/ 87086 h 152596"/>
              <a:gd name="connsiteX13" fmla="*/ 98880 w 175872"/>
              <a:gd name="connsiteY13" fmla="*/ 21771 h 152596"/>
              <a:gd name="connsiteX14" fmla="*/ 77109 w 175872"/>
              <a:gd name="connsiteY14" fmla="*/ 43543 h 152596"/>
              <a:gd name="connsiteX15" fmla="*/ 77109 w 175872"/>
              <a:gd name="connsiteY15" fmla="*/ 119743 h 152596"/>
              <a:gd name="connsiteX16" fmla="*/ 131537 w 175872"/>
              <a:gd name="connsiteY16" fmla="*/ 108857 h 152596"/>
              <a:gd name="connsiteX17" fmla="*/ 87994 w 175872"/>
              <a:gd name="connsiteY17" fmla="*/ 32657 h 152596"/>
              <a:gd name="connsiteX18" fmla="*/ 87994 w 175872"/>
              <a:gd name="connsiteY18" fmla="*/ 108857 h 152596"/>
              <a:gd name="connsiteX19" fmla="*/ 120651 w 175872"/>
              <a:gd name="connsiteY19" fmla="*/ 97971 h 152596"/>
              <a:gd name="connsiteX20" fmla="*/ 109766 w 175872"/>
              <a:gd name="connsiteY20" fmla="*/ 32657 h 152596"/>
              <a:gd name="connsiteX21" fmla="*/ 77109 w 175872"/>
              <a:gd name="connsiteY21" fmla="*/ 43543 h 152596"/>
              <a:gd name="connsiteX22" fmla="*/ 44451 w 175872"/>
              <a:gd name="connsiteY22" fmla="*/ 65314 h 152596"/>
              <a:gd name="connsiteX23" fmla="*/ 55337 w 175872"/>
              <a:gd name="connsiteY23" fmla="*/ 141514 h 152596"/>
              <a:gd name="connsiteX24" fmla="*/ 142423 w 175872"/>
              <a:gd name="connsiteY24" fmla="*/ 130628 h 152596"/>
              <a:gd name="connsiteX25" fmla="*/ 109766 w 175872"/>
              <a:gd name="connsiteY25" fmla="*/ 10886 h 152596"/>
              <a:gd name="connsiteX26" fmla="*/ 66223 w 175872"/>
              <a:gd name="connsiteY26" fmla="*/ 21771 h 152596"/>
              <a:gd name="connsiteX27" fmla="*/ 22680 w 175872"/>
              <a:gd name="connsiteY27" fmla="*/ 76200 h 152596"/>
              <a:gd name="connsiteX28" fmla="*/ 131537 w 175872"/>
              <a:gd name="connsiteY28" fmla="*/ 87086 h 152596"/>
              <a:gd name="connsiteX29" fmla="*/ 120651 w 175872"/>
              <a:gd name="connsiteY29" fmla="*/ 43543 h 152596"/>
              <a:gd name="connsiteX30" fmla="*/ 55337 w 175872"/>
              <a:gd name="connsiteY30" fmla="*/ 76200 h 152596"/>
              <a:gd name="connsiteX31" fmla="*/ 44451 w 175872"/>
              <a:gd name="connsiteY31" fmla="*/ 108857 h 152596"/>
              <a:gd name="connsiteX32" fmla="*/ 66223 w 175872"/>
              <a:gd name="connsiteY32" fmla="*/ 130628 h 152596"/>
              <a:gd name="connsiteX33" fmla="*/ 109766 w 175872"/>
              <a:gd name="connsiteY33" fmla="*/ 87086 h 152596"/>
              <a:gd name="connsiteX34" fmla="*/ 98880 w 175872"/>
              <a:gd name="connsiteY34" fmla="*/ 54428 h 152596"/>
              <a:gd name="connsiteX35" fmla="*/ 33566 w 175872"/>
              <a:gd name="connsiteY35" fmla="*/ 54428 h 152596"/>
              <a:gd name="connsiteX36" fmla="*/ 909 w 175872"/>
              <a:gd name="connsiteY36" fmla="*/ 119743 h 152596"/>
              <a:gd name="connsiteX37" fmla="*/ 44451 w 175872"/>
              <a:gd name="connsiteY37" fmla="*/ 141514 h 152596"/>
              <a:gd name="connsiteX38" fmla="*/ 109766 w 175872"/>
              <a:gd name="connsiteY38" fmla="*/ 108857 h 152596"/>
              <a:gd name="connsiteX39" fmla="*/ 120651 w 175872"/>
              <a:gd name="connsiteY39" fmla="*/ 76200 h 152596"/>
              <a:gd name="connsiteX40" fmla="*/ 77109 w 175872"/>
              <a:gd name="connsiteY40" fmla="*/ 10886 h 152596"/>
              <a:gd name="connsiteX41" fmla="*/ 44451 w 175872"/>
              <a:gd name="connsiteY41" fmla="*/ 32657 h 152596"/>
              <a:gd name="connsiteX42" fmla="*/ 33566 w 175872"/>
              <a:gd name="connsiteY42" fmla="*/ 97971 h 152596"/>
              <a:gd name="connsiteX43" fmla="*/ 109766 w 175872"/>
              <a:gd name="connsiteY43" fmla="*/ 87086 h 152596"/>
              <a:gd name="connsiteX44" fmla="*/ 98880 w 175872"/>
              <a:gd name="connsiteY44" fmla="*/ 32657 h 152596"/>
              <a:gd name="connsiteX45" fmla="*/ 33566 w 175872"/>
              <a:gd name="connsiteY45" fmla="*/ 76200 h 152596"/>
              <a:gd name="connsiteX46" fmla="*/ 44451 w 175872"/>
              <a:gd name="connsiteY46" fmla="*/ 130628 h 152596"/>
              <a:gd name="connsiteX47" fmla="*/ 153309 w 175872"/>
              <a:gd name="connsiteY47" fmla="*/ 97971 h 152596"/>
              <a:gd name="connsiteX48" fmla="*/ 142423 w 175872"/>
              <a:gd name="connsiteY48" fmla="*/ 54428 h 152596"/>
              <a:gd name="connsiteX49" fmla="*/ 66223 w 175872"/>
              <a:gd name="connsiteY49" fmla="*/ 87086 h 152596"/>
              <a:gd name="connsiteX50" fmla="*/ 55337 w 175872"/>
              <a:gd name="connsiteY50" fmla="*/ 119743 h 152596"/>
              <a:gd name="connsiteX51" fmla="*/ 87994 w 175872"/>
              <a:gd name="connsiteY51" fmla="*/ 130628 h 152596"/>
              <a:gd name="connsiteX52" fmla="*/ 66223 w 175872"/>
              <a:gd name="connsiteY52" fmla="*/ 54428 h 152596"/>
              <a:gd name="connsiteX53" fmla="*/ 44451 w 175872"/>
              <a:gd name="connsiteY53" fmla="*/ 97971 h 152596"/>
              <a:gd name="connsiteX54" fmla="*/ 77109 w 175872"/>
              <a:gd name="connsiteY54" fmla="*/ 87086 h 152596"/>
              <a:gd name="connsiteX55" fmla="*/ 11794 w 175872"/>
              <a:gd name="connsiteY55" fmla="*/ 97971 h 152596"/>
              <a:gd name="connsiteX56" fmla="*/ 909 w 175872"/>
              <a:gd name="connsiteY56" fmla="*/ 130628 h 152596"/>
              <a:gd name="connsiteX57" fmla="*/ 22680 w 175872"/>
              <a:gd name="connsiteY57" fmla="*/ 152400 h 152596"/>
              <a:gd name="connsiteX58" fmla="*/ 22680 w 175872"/>
              <a:gd name="connsiteY58" fmla="*/ 141514 h 15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5872" h="152596">
                <a:moveTo>
                  <a:pt x="55337" y="0"/>
                </a:moveTo>
                <a:cubicBezTo>
                  <a:pt x="43437" y="14875"/>
                  <a:pt x="-33715" y="78955"/>
                  <a:pt x="33566" y="108857"/>
                </a:cubicBezTo>
                <a:cubicBezTo>
                  <a:pt x="57012" y="119278"/>
                  <a:pt x="84366" y="101600"/>
                  <a:pt x="109766" y="97971"/>
                </a:cubicBezTo>
                <a:cubicBezTo>
                  <a:pt x="143588" y="75423"/>
                  <a:pt x="173591" y="69761"/>
                  <a:pt x="131537" y="10886"/>
                </a:cubicBezTo>
                <a:cubicBezTo>
                  <a:pt x="122841" y="-1288"/>
                  <a:pt x="102508" y="3629"/>
                  <a:pt x="87994" y="0"/>
                </a:cubicBezTo>
                <a:cubicBezTo>
                  <a:pt x="77108" y="3629"/>
                  <a:pt x="64297" y="3718"/>
                  <a:pt x="55337" y="10886"/>
                </a:cubicBezTo>
                <a:cubicBezTo>
                  <a:pt x="28028" y="32733"/>
                  <a:pt x="24318" y="67772"/>
                  <a:pt x="44451" y="97971"/>
                </a:cubicBezTo>
                <a:cubicBezTo>
                  <a:pt x="50816" y="107519"/>
                  <a:pt x="66223" y="105228"/>
                  <a:pt x="77109" y="108857"/>
                </a:cubicBezTo>
                <a:cubicBezTo>
                  <a:pt x="91623" y="105228"/>
                  <a:pt x="108969" y="107317"/>
                  <a:pt x="120651" y="97971"/>
                </a:cubicBezTo>
                <a:cubicBezTo>
                  <a:pt x="143426" y="79751"/>
                  <a:pt x="124988" y="39117"/>
                  <a:pt x="120651" y="21771"/>
                </a:cubicBezTo>
                <a:cubicBezTo>
                  <a:pt x="94174" y="26184"/>
                  <a:pt x="36242" y="16064"/>
                  <a:pt x="44451" y="65314"/>
                </a:cubicBezTo>
                <a:cubicBezTo>
                  <a:pt x="46602" y="78219"/>
                  <a:pt x="58966" y="87085"/>
                  <a:pt x="66223" y="97971"/>
                </a:cubicBezTo>
                <a:cubicBezTo>
                  <a:pt x="91623" y="94343"/>
                  <a:pt x="127028" y="107612"/>
                  <a:pt x="142423" y="87086"/>
                </a:cubicBezTo>
                <a:cubicBezTo>
                  <a:pt x="234150" y="-35216"/>
                  <a:pt x="109263" y="18310"/>
                  <a:pt x="98880" y="21771"/>
                </a:cubicBezTo>
                <a:cubicBezTo>
                  <a:pt x="91623" y="29028"/>
                  <a:pt x="82389" y="34742"/>
                  <a:pt x="77109" y="43543"/>
                </a:cubicBezTo>
                <a:cubicBezTo>
                  <a:pt x="57817" y="75696"/>
                  <a:pt x="68231" y="84231"/>
                  <a:pt x="77109" y="119743"/>
                </a:cubicBezTo>
                <a:cubicBezTo>
                  <a:pt x="95252" y="116114"/>
                  <a:pt x="124023" y="125764"/>
                  <a:pt x="131537" y="108857"/>
                </a:cubicBezTo>
                <a:cubicBezTo>
                  <a:pt x="185053" y="-11557"/>
                  <a:pt x="122586" y="21126"/>
                  <a:pt x="87994" y="32657"/>
                </a:cubicBezTo>
                <a:cubicBezTo>
                  <a:pt x="81463" y="52250"/>
                  <a:pt x="62480" y="89722"/>
                  <a:pt x="87994" y="108857"/>
                </a:cubicBezTo>
                <a:cubicBezTo>
                  <a:pt x="97174" y="115742"/>
                  <a:pt x="109765" y="101600"/>
                  <a:pt x="120651" y="97971"/>
                </a:cubicBezTo>
                <a:cubicBezTo>
                  <a:pt x="117023" y="76200"/>
                  <a:pt x="123554" y="49892"/>
                  <a:pt x="109766" y="32657"/>
                </a:cubicBezTo>
                <a:cubicBezTo>
                  <a:pt x="102598" y="23697"/>
                  <a:pt x="87372" y="38411"/>
                  <a:pt x="77109" y="43543"/>
                </a:cubicBezTo>
                <a:cubicBezTo>
                  <a:pt x="65407" y="49394"/>
                  <a:pt x="55337" y="58057"/>
                  <a:pt x="44451" y="65314"/>
                </a:cubicBezTo>
                <a:cubicBezTo>
                  <a:pt x="48080" y="90714"/>
                  <a:pt x="33988" y="127282"/>
                  <a:pt x="55337" y="141514"/>
                </a:cubicBezTo>
                <a:cubicBezTo>
                  <a:pt x="79678" y="157741"/>
                  <a:pt x="124462" y="153720"/>
                  <a:pt x="142423" y="130628"/>
                </a:cubicBezTo>
                <a:cubicBezTo>
                  <a:pt x="171609" y="93104"/>
                  <a:pt x="129118" y="39914"/>
                  <a:pt x="109766" y="10886"/>
                </a:cubicBezTo>
                <a:cubicBezTo>
                  <a:pt x="95252" y="14514"/>
                  <a:pt x="79605" y="15080"/>
                  <a:pt x="66223" y="21771"/>
                </a:cubicBezTo>
                <a:cubicBezTo>
                  <a:pt x="50711" y="29527"/>
                  <a:pt x="30372" y="64662"/>
                  <a:pt x="22680" y="76200"/>
                </a:cubicBezTo>
                <a:cubicBezTo>
                  <a:pt x="55760" y="98253"/>
                  <a:pt x="83424" y="127180"/>
                  <a:pt x="131537" y="87086"/>
                </a:cubicBezTo>
                <a:cubicBezTo>
                  <a:pt x="143030" y="77508"/>
                  <a:pt x="124280" y="58057"/>
                  <a:pt x="120651" y="43543"/>
                </a:cubicBezTo>
                <a:cubicBezTo>
                  <a:pt x="89343" y="51370"/>
                  <a:pt x="72464" y="47655"/>
                  <a:pt x="55337" y="76200"/>
                </a:cubicBezTo>
                <a:cubicBezTo>
                  <a:pt x="49433" y="86039"/>
                  <a:pt x="48080" y="97971"/>
                  <a:pt x="44451" y="108857"/>
                </a:cubicBezTo>
                <a:cubicBezTo>
                  <a:pt x="51708" y="116114"/>
                  <a:pt x="56159" y="128615"/>
                  <a:pt x="66223" y="130628"/>
                </a:cubicBezTo>
                <a:cubicBezTo>
                  <a:pt x="102509" y="137885"/>
                  <a:pt x="102509" y="108858"/>
                  <a:pt x="109766" y="87086"/>
                </a:cubicBezTo>
                <a:cubicBezTo>
                  <a:pt x="106137" y="76200"/>
                  <a:pt x="106994" y="62542"/>
                  <a:pt x="98880" y="54428"/>
                </a:cubicBezTo>
                <a:cubicBezTo>
                  <a:pt x="77110" y="32658"/>
                  <a:pt x="55336" y="47172"/>
                  <a:pt x="33566" y="54428"/>
                </a:cubicBezTo>
                <a:cubicBezTo>
                  <a:pt x="30672" y="58769"/>
                  <a:pt x="-6208" y="107882"/>
                  <a:pt x="909" y="119743"/>
                </a:cubicBezTo>
                <a:cubicBezTo>
                  <a:pt x="9258" y="133658"/>
                  <a:pt x="29937" y="134257"/>
                  <a:pt x="44451" y="141514"/>
                </a:cubicBezTo>
                <a:cubicBezTo>
                  <a:pt x="65963" y="134343"/>
                  <a:pt x="94419" y="128040"/>
                  <a:pt x="109766" y="108857"/>
                </a:cubicBezTo>
                <a:cubicBezTo>
                  <a:pt x="116934" y="99897"/>
                  <a:pt x="117023" y="87086"/>
                  <a:pt x="120651" y="76200"/>
                </a:cubicBezTo>
                <a:cubicBezTo>
                  <a:pt x="115350" y="49693"/>
                  <a:pt x="122460" y="3327"/>
                  <a:pt x="77109" y="10886"/>
                </a:cubicBezTo>
                <a:cubicBezTo>
                  <a:pt x="64204" y="13037"/>
                  <a:pt x="55337" y="25400"/>
                  <a:pt x="44451" y="32657"/>
                </a:cubicBezTo>
                <a:cubicBezTo>
                  <a:pt x="43231" y="34487"/>
                  <a:pt x="-5064" y="88313"/>
                  <a:pt x="33566" y="97971"/>
                </a:cubicBezTo>
                <a:cubicBezTo>
                  <a:pt x="58458" y="104194"/>
                  <a:pt x="84366" y="90714"/>
                  <a:pt x="109766" y="87086"/>
                </a:cubicBezTo>
                <a:cubicBezTo>
                  <a:pt x="106137" y="68943"/>
                  <a:pt x="113328" y="44215"/>
                  <a:pt x="98880" y="32657"/>
                </a:cubicBezTo>
                <a:cubicBezTo>
                  <a:pt x="68317" y="8207"/>
                  <a:pt x="41186" y="64770"/>
                  <a:pt x="33566" y="76200"/>
                </a:cubicBezTo>
                <a:cubicBezTo>
                  <a:pt x="37194" y="94343"/>
                  <a:pt x="27544" y="123114"/>
                  <a:pt x="44451" y="130628"/>
                </a:cubicBezTo>
                <a:cubicBezTo>
                  <a:pt x="103375" y="156817"/>
                  <a:pt x="124304" y="126976"/>
                  <a:pt x="153309" y="97971"/>
                </a:cubicBezTo>
                <a:cubicBezTo>
                  <a:pt x="149680" y="83457"/>
                  <a:pt x="155805" y="61119"/>
                  <a:pt x="142423" y="54428"/>
                </a:cubicBezTo>
                <a:cubicBezTo>
                  <a:pt x="108026" y="37230"/>
                  <a:pt x="84383" y="68925"/>
                  <a:pt x="66223" y="87086"/>
                </a:cubicBezTo>
                <a:cubicBezTo>
                  <a:pt x="62594" y="97972"/>
                  <a:pt x="50205" y="109480"/>
                  <a:pt x="55337" y="119743"/>
                </a:cubicBezTo>
                <a:cubicBezTo>
                  <a:pt x="60469" y="130006"/>
                  <a:pt x="86108" y="141946"/>
                  <a:pt x="87994" y="130628"/>
                </a:cubicBezTo>
                <a:cubicBezTo>
                  <a:pt x="92337" y="104571"/>
                  <a:pt x="73480" y="79828"/>
                  <a:pt x="66223" y="54428"/>
                </a:cubicBezTo>
                <a:cubicBezTo>
                  <a:pt x="66223" y="54428"/>
                  <a:pt x="-13604" y="68943"/>
                  <a:pt x="44451" y="97971"/>
                </a:cubicBezTo>
                <a:cubicBezTo>
                  <a:pt x="54714" y="103103"/>
                  <a:pt x="88584" y="87086"/>
                  <a:pt x="77109" y="87086"/>
                </a:cubicBezTo>
                <a:cubicBezTo>
                  <a:pt x="55037" y="87086"/>
                  <a:pt x="33566" y="94343"/>
                  <a:pt x="11794" y="97971"/>
                </a:cubicBezTo>
                <a:cubicBezTo>
                  <a:pt x="8166" y="108857"/>
                  <a:pt x="-1341" y="119376"/>
                  <a:pt x="909" y="130628"/>
                </a:cubicBezTo>
                <a:cubicBezTo>
                  <a:pt x="2922" y="140692"/>
                  <a:pt x="13500" y="147810"/>
                  <a:pt x="22680" y="152400"/>
                </a:cubicBezTo>
                <a:cubicBezTo>
                  <a:pt x="25926" y="154023"/>
                  <a:pt x="22680" y="145143"/>
                  <a:pt x="22680" y="14151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4" idx="27"/>
          </p:cNvCxnSpPr>
          <p:nvPr/>
        </p:nvCxnSpPr>
        <p:spPr>
          <a:xfrm flipH="1">
            <a:off x="1882457" y="1937657"/>
            <a:ext cx="11657" cy="32983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811714" y="5236029"/>
            <a:ext cx="41155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439652" y="1110343"/>
            <a:ext cx="0" cy="5342993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925286" y="5673484"/>
            <a:ext cx="6022978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833256" y="5589240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833256" y="6555310"/>
            <a:ext cx="2331032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5724128" y="6165304"/>
            <a:ext cx="648072" cy="390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4809626" y="5622850"/>
            <a:ext cx="68401" cy="124807"/>
          </a:xfrm>
          <a:custGeom>
            <a:avLst/>
            <a:gdLst>
              <a:gd name="connsiteX0" fmla="*/ 1860 w 68401"/>
              <a:gd name="connsiteY0" fmla="*/ 5064 h 124807"/>
              <a:gd name="connsiteX1" fmla="*/ 12745 w 68401"/>
              <a:gd name="connsiteY1" fmla="*/ 92150 h 124807"/>
              <a:gd name="connsiteX2" fmla="*/ 56288 w 68401"/>
              <a:gd name="connsiteY2" fmla="*/ 48607 h 124807"/>
              <a:gd name="connsiteX3" fmla="*/ 67174 w 68401"/>
              <a:gd name="connsiteY3" fmla="*/ 15950 h 124807"/>
              <a:gd name="connsiteX4" fmla="*/ 12745 w 68401"/>
              <a:gd name="connsiteY4" fmla="*/ 26836 h 124807"/>
              <a:gd name="connsiteX5" fmla="*/ 1860 w 68401"/>
              <a:gd name="connsiteY5" fmla="*/ 59493 h 124807"/>
              <a:gd name="connsiteX6" fmla="*/ 23631 w 68401"/>
              <a:gd name="connsiteY6" fmla="*/ 124807 h 124807"/>
              <a:gd name="connsiteX7" fmla="*/ 45403 w 68401"/>
              <a:gd name="connsiteY7" fmla="*/ 37721 h 12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01" h="124807">
                <a:moveTo>
                  <a:pt x="1860" y="5064"/>
                </a:moveTo>
                <a:cubicBezTo>
                  <a:pt x="5488" y="34093"/>
                  <a:pt x="-10099" y="73875"/>
                  <a:pt x="12745" y="92150"/>
                </a:cubicBezTo>
                <a:cubicBezTo>
                  <a:pt x="28773" y="104973"/>
                  <a:pt x="56288" y="48607"/>
                  <a:pt x="56288" y="48607"/>
                </a:cubicBezTo>
                <a:cubicBezTo>
                  <a:pt x="59917" y="37721"/>
                  <a:pt x="72305" y="26213"/>
                  <a:pt x="67174" y="15950"/>
                </a:cubicBezTo>
                <a:cubicBezTo>
                  <a:pt x="48332" y="-21734"/>
                  <a:pt x="21564" y="18017"/>
                  <a:pt x="12745" y="26836"/>
                </a:cubicBezTo>
                <a:cubicBezTo>
                  <a:pt x="9117" y="37722"/>
                  <a:pt x="593" y="48089"/>
                  <a:pt x="1860" y="59493"/>
                </a:cubicBezTo>
                <a:cubicBezTo>
                  <a:pt x="4394" y="82302"/>
                  <a:pt x="23631" y="124807"/>
                  <a:pt x="23631" y="124807"/>
                </a:cubicBezTo>
                <a:cubicBezTo>
                  <a:pt x="55467" y="77054"/>
                  <a:pt x="45403" y="105233"/>
                  <a:pt x="45403" y="377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3347864" y="5589240"/>
            <a:ext cx="0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3298371" y="6633356"/>
            <a:ext cx="153488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936775" y="6152424"/>
            <a:ext cx="711290" cy="40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5" name="Полилиния 74"/>
          <p:cNvSpPr/>
          <p:nvPr/>
        </p:nvSpPr>
        <p:spPr>
          <a:xfrm>
            <a:off x="3298371" y="5627775"/>
            <a:ext cx="87741" cy="113651"/>
          </a:xfrm>
          <a:custGeom>
            <a:avLst/>
            <a:gdLst>
              <a:gd name="connsiteX0" fmla="*/ 32658 w 87741"/>
              <a:gd name="connsiteY0" fmla="*/ 87225 h 113651"/>
              <a:gd name="connsiteX1" fmla="*/ 87086 w 87741"/>
              <a:gd name="connsiteY1" fmla="*/ 54568 h 113651"/>
              <a:gd name="connsiteX2" fmla="*/ 54429 w 87741"/>
              <a:gd name="connsiteY2" fmla="*/ 43682 h 113651"/>
              <a:gd name="connsiteX3" fmla="*/ 21772 w 87741"/>
              <a:gd name="connsiteY3" fmla="*/ 54568 h 113651"/>
              <a:gd name="connsiteX4" fmla="*/ 32658 w 87741"/>
              <a:gd name="connsiteY4" fmla="*/ 87225 h 113651"/>
              <a:gd name="connsiteX5" fmla="*/ 65315 w 87741"/>
              <a:gd name="connsiteY5" fmla="*/ 65454 h 113651"/>
              <a:gd name="connsiteX6" fmla="*/ 76200 w 87741"/>
              <a:gd name="connsiteY6" fmla="*/ 32796 h 113651"/>
              <a:gd name="connsiteX7" fmla="*/ 43543 w 87741"/>
              <a:gd name="connsiteY7" fmla="*/ 139 h 113651"/>
              <a:gd name="connsiteX8" fmla="*/ 0 w 87741"/>
              <a:gd name="connsiteY8" fmla="*/ 43682 h 113651"/>
              <a:gd name="connsiteX9" fmla="*/ 32658 w 87741"/>
              <a:gd name="connsiteY9" fmla="*/ 87225 h 113651"/>
              <a:gd name="connsiteX10" fmla="*/ 65315 w 87741"/>
              <a:gd name="connsiteY10" fmla="*/ 76339 h 113651"/>
              <a:gd name="connsiteX11" fmla="*/ 54429 w 87741"/>
              <a:gd name="connsiteY11" fmla="*/ 32796 h 113651"/>
              <a:gd name="connsiteX12" fmla="*/ 32658 w 87741"/>
              <a:gd name="connsiteY12" fmla="*/ 54568 h 113651"/>
              <a:gd name="connsiteX13" fmla="*/ 10886 w 87741"/>
              <a:gd name="connsiteY13" fmla="*/ 32796 h 113651"/>
              <a:gd name="connsiteX14" fmla="*/ 21772 w 87741"/>
              <a:gd name="connsiteY14" fmla="*/ 87225 h 113651"/>
              <a:gd name="connsiteX15" fmla="*/ 32658 w 87741"/>
              <a:gd name="connsiteY15" fmla="*/ 87225 h 1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741" h="113651">
                <a:moveTo>
                  <a:pt x="32658" y="87225"/>
                </a:moveTo>
                <a:cubicBezTo>
                  <a:pt x="50801" y="76339"/>
                  <a:pt x="77624" y="73492"/>
                  <a:pt x="87086" y="54568"/>
                </a:cubicBezTo>
                <a:cubicBezTo>
                  <a:pt x="92217" y="44305"/>
                  <a:pt x="65904" y="43682"/>
                  <a:pt x="54429" y="43682"/>
                </a:cubicBezTo>
                <a:cubicBezTo>
                  <a:pt x="42954" y="43682"/>
                  <a:pt x="32658" y="50939"/>
                  <a:pt x="21772" y="54568"/>
                </a:cubicBezTo>
                <a:cubicBezTo>
                  <a:pt x="25401" y="65454"/>
                  <a:pt x="21526" y="84442"/>
                  <a:pt x="32658" y="87225"/>
                </a:cubicBezTo>
                <a:cubicBezTo>
                  <a:pt x="45350" y="90398"/>
                  <a:pt x="61178" y="77866"/>
                  <a:pt x="65315" y="65454"/>
                </a:cubicBezTo>
                <a:lnTo>
                  <a:pt x="76200" y="32796"/>
                </a:lnTo>
                <a:cubicBezTo>
                  <a:pt x="65314" y="21910"/>
                  <a:pt x="58783" y="-2038"/>
                  <a:pt x="43543" y="139"/>
                </a:cubicBezTo>
                <a:cubicBezTo>
                  <a:pt x="23223" y="3042"/>
                  <a:pt x="0" y="43682"/>
                  <a:pt x="0" y="43682"/>
                </a:cubicBezTo>
                <a:cubicBezTo>
                  <a:pt x="17445" y="148348"/>
                  <a:pt x="-6987" y="111011"/>
                  <a:pt x="32658" y="87225"/>
                </a:cubicBezTo>
                <a:cubicBezTo>
                  <a:pt x="42497" y="81321"/>
                  <a:pt x="54429" y="79968"/>
                  <a:pt x="65315" y="76339"/>
                </a:cubicBezTo>
                <a:cubicBezTo>
                  <a:pt x="61686" y="61825"/>
                  <a:pt x="66877" y="41095"/>
                  <a:pt x="54429" y="32796"/>
                </a:cubicBezTo>
                <a:cubicBezTo>
                  <a:pt x="45889" y="27103"/>
                  <a:pt x="39916" y="61825"/>
                  <a:pt x="32658" y="54568"/>
                </a:cubicBezTo>
                <a:cubicBezTo>
                  <a:pt x="3627" y="25539"/>
                  <a:pt x="97973" y="3769"/>
                  <a:pt x="10886" y="32796"/>
                </a:cubicBezTo>
                <a:cubicBezTo>
                  <a:pt x="14515" y="50939"/>
                  <a:pt x="15921" y="104778"/>
                  <a:pt x="21772" y="87225"/>
                </a:cubicBezTo>
                <a:lnTo>
                  <a:pt x="32658" y="87225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539552" y="2780928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683568" y="1240971"/>
            <a:ext cx="1693" cy="153995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51520" y="1655068"/>
            <a:ext cx="3600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1295400" y="2688771"/>
            <a:ext cx="174171" cy="142557"/>
          </a:xfrm>
          <a:custGeom>
            <a:avLst/>
            <a:gdLst>
              <a:gd name="connsiteX0" fmla="*/ 163286 w 174171"/>
              <a:gd name="connsiteY0" fmla="*/ 0 h 142557"/>
              <a:gd name="connsiteX1" fmla="*/ 141514 w 174171"/>
              <a:gd name="connsiteY1" fmla="*/ 54429 h 142557"/>
              <a:gd name="connsiteX2" fmla="*/ 130629 w 174171"/>
              <a:gd name="connsiteY2" fmla="*/ 87086 h 142557"/>
              <a:gd name="connsiteX3" fmla="*/ 141514 w 174171"/>
              <a:gd name="connsiteY3" fmla="*/ 119743 h 142557"/>
              <a:gd name="connsiteX4" fmla="*/ 163286 w 174171"/>
              <a:gd name="connsiteY4" fmla="*/ 87086 h 142557"/>
              <a:gd name="connsiteX5" fmla="*/ 130629 w 174171"/>
              <a:gd name="connsiteY5" fmla="*/ 97972 h 142557"/>
              <a:gd name="connsiteX6" fmla="*/ 108857 w 174171"/>
              <a:gd name="connsiteY6" fmla="*/ 119743 h 142557"/>
              <a:gd name="connsiteX7" fmla="*/ 141514 w 174171"/>
              <a:gd name="connsiteY7" fmla="*/ 108858 h 142557"/>
              <a:gd name="connsiteX8" fmla="*/ 163286 w 174171"/>
              <a:gd name="connsiteY8" fmla="*/ 87086 h 142557"/>
              <a:gd name="connsiteX9" fmla="*/ 130629 w 174171"/>
              <a:gd name="connsiteY9" fmla="*/ 97972 h 142557"/>
              <a:gd name="connsiteX10" fmla="*/ 97971 w 174171"/>
              <a:gd name="connsiteY10" fmla="*/ 65315 h 142557"/>
              <a:gd name="connsiteX11" fmla="*/ 0 w 174171"/>
              <a:gd name="connsiteY11" fmla="*/ 43543 h 142557"/>
              <a:gd name="connsiteX12" fmla="*/ 76200 w 174171"/>
              <a:gd name="connsiteY12" fmla="*/ 97972 h 142557"/>
              <a:gd name="connsiteX13" fmla="*/ 152400 w 174171"/>
              <a:gd name="connsiteY13" fmla="*/ 43543 h 142557"/>
              <a:gd name="connsiteX14" fmla="*/ 130629 w 174171"/>
              <a:gd name="connsiteY14" fmla="*/ 65315 h 142557"/>
              <a:gd name="connsiteX15" fmla="*/ 119743 w 174171"/>
              <a:gd name="connsiteY15" fmla="*/ 97972 h 142557"/>
              <a:gd name="connsiteX16" fmla="*/ 152400 w 174171"/>
              <a:gd name="connsiteY16" fmla="*/ 108858 h 142557"/>
              <a:gd name="connsiteX17" fmla="*/ 141514 w 174171"/>
              <a:gd name="connsiteY17" fmla="*/ 65315 h 142557"/>
              <a:gd name="connsiteX18" fmla="*/ 141514 w 174171"/>
              <a:gd name="connsiteY18" fmla="*/ 141515 h 142557"/>
              <a:gd name="connsiteX19" fmla="*/ 174171 w 174171"/>
              <a:gd name="connsiteY19" fmla="*/ 119743 h 142557"/>
              <a:gd name="connsiteX20" fmla="*/ 163286 w 174171"/>
              <a:gd name="connsiteY20" fmla="*/ 76200 h 142557"/>
              <a:gd name="connsiteX21" fmla="*/ 141514 w 174171"/>
              <a:gd name="connsiteY21" fmla="*/ 97972 h 142557"/>
              <a:gd name="connsiteX22" fmla="*/ 119743 w 174171"/>
              <a:gd name="connsiteY22" fmla="*/ 108858 h 14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4171" h="142557">
                <a:moveTo>
                  <a:pt x="163286" y="0"/>
                </a:moveTo>
                <a:cubicBezTo>
                  <a:pt x="156029" y="18143"/>
                  <a:pt x="148375" y="36132"/>
                  <a:pt x="141514" y="54429"/>
                </a:cubicBezTo>
                <a:cubicBezTo>
                  <a:pt x="137485" y="65173"/>
                  <a:pt x="130629" y="75612"/>
                  <a:pt x="130629" y="87086"/>
                </a:cubicBezTo>
                <a:cubicBezTo>
                  <a:pt x="130629" y="98560"/>
                  <a:pt x="137886" y="108857"/>
                  <a:pt x="141514" y="119743"/>
                </a:cubicBezTo>
                <a:cubicBezTo>
                  <a:pt x="148771" y="108857"/>
                  <a:pt x="169137" y="98788"/>
                  <a:pt x="163286" y="87086"/>
                </a:cubicBezTo>
                <a:cubicBezTo>
                  <a:pt x="158155" y="76823"/>
                  <a:pt x="140468" y="92068"/>
                  <a:pt x="130629" y="97972"/>
                </a:cubicBezTo>
                <a:cubicBezTo>
                  <a:pt x="121828" y="103252"/>
                  <a:pt x="101600" y="112485"/>
                  <a:pt x="108857" y="119743"/>
                </a:cubicBezTo>
                <a:cubicBezTo>
                  <a:pt x="116970" y="127857"/>
                  <a:pt x="130628" y="112486"/>
                  <a:pt x="141514" y="108858"/>
                </a:cubicBezTo>
                <a:cubicBezTo>
                  <a:pt x="148771" y="101601"/>
                  <a:pt x="170543" y="94344"/>
                  <a:pt x="163286" y="87086"/>
                </a:cubicBezTo>
                <a:cubicBezTo>
                  <a:pt x="155173" y="78972"/>
                  <a:pt x="141515" y="101600"/>
                  <a:pt x="130629" y="97972"/>
                </a:cubicBezTo>
                <a:cubicBezTo>
                  <a:pt x="116024" y="93104"/>
                  <a:pt x="110780" y="73855"/>
                  <a:pt x="97971" y="65315"/>
                </a:cubicBezTo>
                <a:cubicBezTo>
                  <a:pt x="80105" y="53404"/>
                  <a:pt x="7905" y="44861"/>
                  <a:pt x="0" y="43543"/>
                </a:cubicBezTo>
                <a:cubicBezTo>
                  <a:pt x="51657" y="95200"/>
                  <a:pt x="24070" y="80595"/>
                  <a:pt x="76200" y="97972"/>
                </a:cubicBezTo>
                <a:cubicBezTo>
                  <a:pt x="128332" y="80594"/>
                  <a:pt x="100740" y="95201"/>
                  <a:pt x="152400" y="43543"/>
                </a:cubicBezTo>
                <a:lnTo>
                  <a:pt x="130629" y="65315"/>
                </a:lnTo>
                <a:cubicBezTo>
                  <a:pt x="127000" y="76201"/>
                  <a:pt x="114612" y="87709"/>
                  <a:pt x="119743" y="97972"/>
                </a:cubicBezTo>
                <a:cubicBezTo>
                  <a:pt x="124874" y="108235"/>
                  <a:pt x="146035" y="118405"/>
                  <a:pt x="152400" y="108858"/>
                </a:cubicBezTo>
                <a:cubicBezTo>
                  <a:pt x="160699" y="96410"/>
                  <a:pt x="145143" y="79829"/>
                  <a:pt x="141514" y="65315"/>
                </a:cubicBezTo>
                <a:cubicBezTo>
                  <a:pt x="136381" y="80715"/>
                  <a:pt x="114178" y="127847"/>
                  <a:pt x="141514" y="141515"/>
                </a:cubicBezTo>
                <a:cubicBezTo>
                  <a:pt x="153216" y="147366"/>
                  <a:pt x="163285" y="127000"/>
                  <a:pt x="174171" y="119743"/>
                </a:cubicBezTo>
                <a:cubicBezTo>
                  <a:pt x="170543" y="105229"/>
                  <a:pt x="175734" y="84499"/>
                  <a:pt x="163286" y="76200"/>
                </a:cubicBezTo>
                <a:cubicBezTo>
                  <a:pt x="154746" y="70507"/>
                  <a:pt x="151777" y="97972"/>
                  <a:pt x="141514" y="97972"/>
                </a:cubicBezTo>
                <a:cubicBezTo>
                  <a:pt x="112046" y="97972"/>
                  <a:pt x="119743" y="34679"/>
                  <a:pt x="119743" y="10885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flipH="1">
            <a:off x="539552" y="3861048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719572" y="2760049"/>
            <a:ext cx="0" cy="110099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323528" y="3068960"/>
            <a:ext cx="361733" cy="473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1" name="Полилиния 90"/>
          <p:cNvSpPr/>
          <p:nvPr/>
        </p:nvSpPr>
        <p:spPr>
          <a:xfrm>
            <a:off x="1391039" y="3831771"/>
            <a:ext cx="99690" cy="90786"/>
          </a:xfrm>
          <a:custGeom>
            <a:avLst/>
            <a:gdLst>
              <a:gd name="connsiteX0" fmla="*/ 45875 w 99690"/>
              <a:gd name="connsiteY0" fmla="*/ 0 h 90786"/>
              <a:gd name="connsiteX1" fmla="*/ 56761 w 99690"/>
              <a:gd name="connsiteY1" fmla="*/ 54429 h 90786"/>
              <a:gd name="connsiteX2" fmla="*/ 24104 w 99690"/>
              <a:gd name="connsiteY2" fmla="*/ 43543 h 90786"/>
              <a:gd name="connsiteX3" fmla="*/ 13218 w 99690"/>
              <a:gd name="connsiteY3" fmla="*/ 76200 h 90786"/>
              <a:gd name="connsiteX4" fmla="*/ 67647 w 99690"/>
              <a:gd name="connsiteY4" fmla="*/ 65315 h 90786"/>
              <a:gd name="connsiteX5" fmla="*/ 34990 w 99690"/>
              <a:gd name="connsiteY5" fmla="*/ 10886 h 90786"/>
              <a:gd name="connsiteX6" fmla="*/ 13218 w 99690"/>
              <a:gd name="connsiteY6" fmla="*/ 32658 h 90786"/>
              <a:gd name="connsiteX7" fmla="*/ 56761 w 99690"/>
              <a:gd name="connsiteY7" fmla="*/ 76200 h 90786"/>
              <a:gd name="connsiteX8" fmla="*/ 67647 w 99690"/>
              <a:gd name="connsiteY8" fmla="*/ 43543 h 90786"/>
              <a:gd name="connsiteX9" fmla="*/ 13218 w 99690"/>
              <a:gd name="connsiteY9" fmla="*/ 54429 h 90786"/>
              <a:gd name="connsiteX10" fmla="*/ 2332 w 99690"/>
              <a:gd name="connsiteY10" fmla="*/ 87086 h 90786"/>
              <a:gd name="connsiteX11" fmla="*/ 56761 w 99690"/>
              <a:gd name="connsiteY11" fmla="*/ 43543 h 90786"/>
              <a:gd name="connsiteX12" fmla="*/ 24104 w 99690"/>
              <a:gd name="connsiteY12" fmla="*/ 54429 h 90786"/>
              <a:gd name="connsiteX13" fmla="*/ 34990 w 99690"/>
              <a:gd name="connsiteY13" fmla="*/ 87086 h 90786"/>
              <a:gd name="connsiteX14" fmla="*/ 56761 w 99690"/>
              <a:gd name="connsiteY14" fmla="*/ 54429 h 90786"/>
              <a:gd name="connsiteX15" fmla="*/ 24104 w 99690"/>
              <a:gd name="connsiteY15" fmla="*/ 43543 h 90786"/>
              <a:gd name="connsiteX16" fmla="*/ 56761 w 99690"/>
              <a:gd name="connsiteY16" fmla="*/ 65315 h 90786"/>
              <a:gd name="connsiteX17" fmla="*/ 78532 w 99690"/>
              <a:gd name="connsiteY17" fmla="*/ 21772 h 90786"/>
              <a:gd name="connsiteX18" fmla="*/ 45875 w 99690"/>
              <a:gd name="connsiteY18" fmla="*/ 32658 h 90786"/>
              <a:gd name="connsiteX19" fmla="*/ 24104 w 99690"/>
              <a:gd name="connsiteY19" fmla="*/ 76200 h 9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690" h="90786">
                <a:moveTo>
                  <a:pt x="45875" y="0"/>
                </a:moveTo>
                <a:cubicBezTo>
                  <a:pt x="49504" y="18143"/>
                  <a:pt x="65035" y="37880"/>
                  <a:pt x="56761" y="54429"/>
                </a:cubicBezTo>
                <a:cubicBezTo>
                  <a:pt x="51630" y="64692"/>
                  <a:pt x="34367" y="38412"/>
                  <a:pt x="24104" y="43543"/>
                </a:cubicBezTo>
                <a:cubicBezTo>
                  <a:pt x="13841" y="48674"/>
                  <a:pt x="16847" y="65314"/>
                  <a:pt x="13218" y="76200"/>
                </a:cubicBezTo>
                <a:cubicBezTo>
                  <a:pt x="55611" y="90332"/>
                  <a:pt x="37761" y="95200"/>
                  <a:pt x="67647" y="65315"/>
                </a:cubicBezTo>
                <a:cubicBezTo>
                  <a:pt x="64654" y="56335"/>
                  <a:pt x="54912" y="10886"/>
                  <a:pt x="34990" y="10886"/>
                </a:cubicBezTo>
                <a:cubicBezTo>
                  <a:pt x="24727" y="10886"/>
                  <a:pt x="20475" y="25401"/>
                  <a:pt x="13218" y="32658"/>
                </a:cubicBezTo>
                <a:cubicBezTo>
                  <a:pt x="17365" y="45099"/>
                  <a:pt x="23586" y="92788"/>
                  <a:pt x="56761" y="76200"/>
                </a:cubicBezTo>
                <a:cubicBezTo>
                  <a:pt x="67024" y="71068"/>
                  <a:pt x="77910" y="48674"/>
                  <a:pt x="67647" y="43543"/>
                </a:cubicBezTo>
                <a:cubicBezTo>
                  <a:pt x="51098" y="35269"/>
                  <a:pt x="31361" y="50800"/>
                  <a:pt x="13218" y="54429"/>
                </a:cubicBezTo>
                <a:cubicBezTo>
                  <a:pt x="9589" y="65315"/>
                  <a:pt x="-5782" y="78972"/>
                  <a:pt x="2332" y="87086"/>
                </a:cubicBezTo>
                <a:cubicBezTo>
                  <a:pt x="21120" y="105873"/>
                  <a:pt x="58589" y="47199"/>
                  <a:pt x="56761" y="43543"/>
                </a:cubicBezTo>
                <a:cubicBezTo>
                  <a:pt x="51629" y="33280"/>
                  <a:pt x="34990" y="50800"/>
                  <a:pt x="24104" y="54429"/>
                </a:cubicBezTo>
                <a:cubicBezTo>
                  <a:pt x="27733" y="65315"/>
                  <a:pt x="23515" y="87086"/>
                  <a:pt x="34990" y="87086"/>
                </a:cubicBezTo>
                <a:cubicBezTo>
                  <a:pt x="48073" y="87086"/>
                  <a:pt x="59934" y="67121"/>
                  <a:pt x="56761" y="54429"/>
                </a:cubicBezTo>
                <a:cubicBezTo>
                  <a:pt x="53978" y="43297"/>
                  <a:pt x="24104" y="32068"/>
                  <a:pt x="24104" y="43543"/>
                </a:cubicBezTo>
                <a:cubicBezTo>
                  <a:pt x="24104" y="56626"/>
                  <a:pt x="45875" y="58058"/>
                  <a:pt x="56761" y="65315"/>
                </a:cubicBezTo>
                <a:cubicBezTo>
                  <a:pt x="56761" y="65315"/>
                  <a:pt x="136589" y="50800"/>
                  <a:pt x="78532" y="21772"/>
                </a:cubicBezTo>
                <a:cubicBezTo>
                  <a:pt x="68269" y="16641"/>
                  <a:pt x="56761" y="29029"/>
                  <a:pt x="45875" y="32658"/>
                </a:cubicBezTo>
                <a:cubicBezTo>
                  <a:pt x="22091" y="68334"/>
                  <a:pt x="24104" y="52232"/>
                  <a:pt x="24104" y="762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953200" y="1772816"/>
            <a:ext cx="5004327" cy="3376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827584" y="764704"/>
            <a:ext cx="467816" cy="345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281214" y="5790362"/>
            <a:ext cx="1383814" cy="61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44256" y="3645024"/>
            <a:ext cx="420675" cy="432048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131903" y="5486291"/>
            <a:ext cx="420675" cy="432048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230546" y="2564904"/>
            <a:ext cx="420675" cy="432048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606792" y="5460504"/>
            <a:ext cx="420675" cy="432048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0842" y="2456892"/>
            <a:ext cx="627501" cy="64807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140842" y="3542816"/>
            <a:ext cx="627501" cy="67827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34113" y="5374438"/>
            <a:ext cx="627501" cy="65575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503378" y="5344579"/>
            <a:ext cx="627501" cy="6534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6" grpId="1"/>
      <p:bldP spid="27" grpId="0" animBg="1"/>
      <p:bldP spid="27" grpId="1" animBg="1"/>
      <p:bldP spid="28" grpId="0" animBg="1"/>
      <p:bldP spid="29" grpId="0" animBg="1"/>
      <p:bldP spid="36" grpId="0" build="allAtOnce"/>
      <p:bldP spid="43" grpId="0" build="allAtOnce"/>
      <p:bldP spid="44" grpId="0" animBg="1"/>
      <p:bldP spid="46" grpId="0" animBg="1"/>
      <p:bldP spid="68" grpId="0" animBg="1"/>
      <p:bldP spid="74" grpId="0"/>
      <p:bldP spid="75" grpId="0" animBg="1"/>
      <p:bldP spid="84" grpId="0"/>
      <p:bldP spid="85" grpId="0" animBg="1"/>
      <p:bldP spid="91" grpId="0" animBg="1"/>
      <p:bldP spid="92" grpId="0" animBg="1"/>
      <p:bldP spid="5" grpId="0" animBg="1"/>
      <p:bldP spid="50" grpId="0" animBg="1"/>
      <p:bldP spid="51" grpId="0" animBg="1"/>
      <p:bldP spid="53" grpId="0" animBg="1"/>
      <p:bldP spid="7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ИЗГОТОВЛЕНИЕ  уголка мебельного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 уголка мебельного</dc:title>
  <dc:creator>User</dc:creator>
  <cp:lastModifiedBy>User</cp:lastModifiedBy>
  <cp:revision>12</cp:revision>
  <dcterms:created xsi:type="dcterms:W3CDTF">2012-11-06T08:36:57Z</dcterms:created>
  <dcterms:modified xsi:type="dcterms:W3CDTF">2013-10-24T00:52:32Z</dcterms:modified>
</cp:coreProperties>
</file>