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  <p:sldMasterId id="2147483747" r:id="rId2"/>
  </p:sldMasterIdLst>
  <p:sldIdLst>
    <p:sldId id="256" r:id="rId3"/>
    <p:sldId id="257" r:id="rId4"/>
    <p:sldId id="265" r:id="rId5"/>
    <p:sldId id="267" r:id="rId6"/>
    <p:sldId id="268" r:id="rId7"/>
    <p:sldId id="269" r:id="rId8"/>
    <p:sldId id="258" r:id="rId9"/>
    <p:sldId id="270" r:id="rId10"/>
    <p:sldId id="263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01680" y="457200"/>
            <a:ext cx="8686440" cy="5124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5775E896-90F3-4350-8143-E8C227127FE5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D38E28"/>
                </a:solidFill>
                <a:latin typeface="Franklin Gothic Book"/>
              </a:rPr>
              <a:t>10.10.13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970DBC08-E0A9-495D-BEE0-60DAB44C3AA9}" type="slidenum">
              <a:rPr lang="ru-RU" sz="1200" smtClean="0">
                <a:solidFill>
                  <a:srgbClr val="D38E28"/>
                </a:solidFill>
                <a:latin typeface="Franklin Gothic Book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5486400"/>
            <a:ext cx="8457840" cy="520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357120" y="714240"/>
            <a:ext cx="300780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3575160" y="609480"/>
            <a:ext cx="533988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 dirty="0">
                <a:latin typeface="Franklin Gothic Book"/>
              </a:rPr>
              <a:t>Скажи «Нет!» вредным привычкам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40" y="500040"/>
            <a:ext cx="3500280" cy="500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Franklin Gothic Medium"/>
              </a:rPr>
              <a:t>Опрос учащихся нашей школы показал: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" charset="2"/>
              <a:buChar char=""/>
            </a:pPr>
            <a:r>
              <a:rPr lang="ru-RU" sz="3200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3200" dirty="0">
                <a:latin typeface="Franklin Gothic Book"/>
              </a:rPr>
              <a:t>Первое знакомство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dirty="0">
                <a:latin typeface="Franklin Gothic Book"/>
              </a:rPr>
              <a:t>с сигаретой у 78% курящих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dirty="0">
                <a:latin typeface="Franklin Gothic Book"/>
              </a:rPr>
              <a:t>произошло в 11-12 лет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"/>
            </a:pPr>
            <a:r>
              <a:rPr lang="ru-RU" sz="3200" dirty="0">
                <a:latin typeface="Franklin Gothic Book"/>
              </a:rPr>
              <a:t> 96% процентов опрошенных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dirty="0">
                <a:latin typeface="Franklin Gothic Book"/>
              </a:rPr>
              <a:t>старшеклассников уже получили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dirty="0">
                <a:latin typeface="Franklin Gothic Book"/>
              </a:rPr>
              <a:t>первый опыт общения с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dirty="0">
                <a:latin typeface="Franklin Gothic Book"/>
              </a:rPr>
              <a:t> алкогольными напитками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4" name="Picture 1025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840" y="1571760"/>
            <a:ext cx="2428560" cy="1856880"/>
          </a:xfrm>
          <a:prstGeom prst="rect">
            <a:avLst/>
          </a:prstGeom>
          <a:ln w="9360">
            <a:noFill/>
          </a:ln>
        </p:spPr>
      </p:pic>
      <p:pic>
        <p:nvPicPr>
          <p:cNvPr id="135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5929200" y="4429080"/>
            <a:ext cx="2499840" cy="199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285720" y="571480"/>
            <a:ext cx="8686440" cy="5500726"/>
          </a:xfrm>
        </p:spPr>
        <p:txBody>
          <a:bodyPr/>
          <a:lstStyle/>
          <a:p>
            <a:pPr algn="ctr">
              <a:buNone/>
            </a:pPr>
            <a:r>
              <a:rPr lang="ru-RU" sz="2800" b="1" dirty="0"/>
              <a:t>Цель: сформировать знания о вредном </a:t>
            </a:r>
            <a:r>
              <a:rPr lang="ru-RU" sz="2800" b="1" dirty="0" smtClean="0"/>
              <a:t>воздействии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табачного дыма и алкоголя на организм человека</a:t>
            </a:r>
            <a:r>
              <a:rPr lang="ru-RU" sz="2800" b="1" dirty="0" smtClean="0"/>
              <a:t>.</a:t>
            </a:r>
          </a:p>
          <a:p>
            <a:pPr algn="ctr"/>
            <a:endParaRPr lang="ru-RU" sz="2400" b="1" dirty="0"/>
          </a:p>
          <a:p>
            <a:pPr algn="ctr">
              <a:buNone/>
            </a:pPr>
            <a:r>
              <a:rPr lang="ru-RU" sz="2400" dirty="0"/>
              <a:t>Для реализации данной цели мы поставили ряд </a:t>
            </a:r>
            <a:r>
              <a:rPr lang="ru-RU" sz="2400" b="1" dirty="0"/>
              <a:t>задач</a:t>
            </a:r>
            <a:r>
              <a:rPr lang="ru-RU" sz="2400" b="1" dirty="0" smtClean="0"/>
              <a:t>:</a:t>
            </a:r>
          </a:p>
          <a:p>
            <a:pPr algn="ctr"/>
            <a:endParaRPr lang="ru-RU" sz="2400" dirty="0"/>
          </a:p>
          <a:p>
            <a:pPr algn="ctr">
              <a:buNone/>
            </a:pPr>
            <a:r>
              <a:rPr lang="en-US" sz="2400" dirty="0"/>
              <a:t>1. </a:t>
            </a:r>
            <a:r>
              <a:rPr lang="ru-RU" sz="2400" dirty="0"/>
              <a:t>пропаганда здорового образа жизни;</a:t>
            </a:r>
          </a:p>
          <a:p>
            <a:pPr algn="ctr">
              <a:buNone/>
            </a:pPr>
            <a:r>
              <a:rPr lang="en-US" sz="2400" dirty="0"/>
              <a:t>2. </a:t>
            </a:r>
            <a:r>
              <a:rPr lang="ru-RU" sz="2400" dirty="0"/>
              <a:t>подвести учащихся к выработке нравственной позиции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отношению к вредным привычкам;</a:t>
            </a:r>
          </a:p>
          <a:p>
            <a:pPr algn="ctr">
              <a:buNone/>
            </a:pPr>
            <a:r>
              <a:rPr lang="en-US" sz="2400" dirty="0"/>
              <a:t>3. </a:t>
            </a:r>
            <a:r>
              <a:rPr lang="ru-RU" sz="2400" dirty="0"/>
              <a:t>обучить учащихся способам сопротивления негативному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давлению </a:t>
            </a:r>
            <a:r>
              <a:rPr lang="ru-RU" sz="2400" dirty="0"/>
              <a:t>со стороны окружающих.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301680" y="285728"/>
            <a:ext cx="8686440" cy="6000792"/>
          </a:xfrm>
        </p:spPr>
        <p:txBody>
          <a:bodyPr/>
          <a:lstStyle/>
          <a:p>
            <a:pPr algn="ctr">
              <a:buNone/>
            </a:pPr>
            <a:r>
              <a:rPr lang="ru-RU" sz="1750" b="1" dirty="0"/>
              <a:t>В средние века во многих странах употреблять табак ( курить, нюхать, жевать</a:t>
            </a:r>
            <a:r>
              <a:rPr lang="ru-RU" sz="1750" b="1" dirty="0" smtClean="0"/>
              <a:t>)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запрещалось законом. За употребление табака в Турции была введена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смертная </a:t>
            </a:r>
            <a:r>
              <a:rPr lang="ru-RU" sz="1750" b="1" dirty="0"/>
              <a:t>казнь. В Персии курильщикам вырывали ноздри. В Англии </a:t>
            </a:r>
            <a:r>
              <a:rPr lang="ru-RU" sz="1750" b="1" dirty="0" smtClean="0"/>
              <a:t>любителей</a:t>
            </a:r>
          </a:p>
          <a:p>
            <a:pPr algn="ctr">
              <a:buNone/>
            </a:pPr>
            <a:r>
              <a:rPr lang="ru-RU" sz="1750" b="1" dirty="0" smtClean="0"/>
              <a:t> Табака водили по улицам с веревкой на шее, а самым злостным отрубали</a:t>
            </a:r>
          </a:p>
          <a:p>
            <a:pPr algn="ctr">
              <a:buNone/>
            </a:pPr>
            <a:r>
              <a:rPr lang="ru-RU" sz="1750" b="1" dirty="0" smtClean="0"/>
              <a:t> голову и выставляли ее на показ с курительной трубкой во рту. В России борьбу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с курением начал царь Михаил Федорович Романов. В 1649 году он издал указ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о </a:t>
            </a:r>
            <a:r>
              <a:rPr lang="ru-RU" sz="1750" b="1" dirty="0"/>
              <a:t>запрете курения. Нарушителей этого указа шестьюдесятью ударами палок </a:t>
            </a:r>
            <a:r>
              <a:rPr lang="ru-RU" sz="1750" b="1" dirty="0" smtClean="0"/>
              <a:t>по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стопам ног, а если это не помогало, курильщику отрезали нос и уши. </a:t>
            </a:r>
            <a:r>
              <a:rPr lang="ru-RU" sz="1750" b="1" dirty="0" smtClean="0"/>
              <a:t>Несмотря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на преследования и суровые наказания, вредная привычка использовать </a:t>
            </a:r>
            <a:r>
              <a:rPr lang="ru-RU" sz="1750" b="1" dirty="0" smtClean="0"/>
              <a:t>табак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быстро и широко распространялась по всему миру. В конце XX столетия </a:t>
            </a:r>
            <a:r>
              <a:rPr lang="ru-RU" sz="1750" b="1" dirty="0" smtClean="0"/>
              <a:t>Европа</a:t>
            </a:r>
          </a:p>
          <a:p>
            <a:pPr algn="ctr">
              <a:buNone/>
            </a:pPr>
            <a:r>
              <a:rPr lang="ru-RU" sz="1750" b="1" dirty="0" smtClean="0"/>
              <a:t> </a:t>
            </a:r>
            <a:r>
              <a:rPr lang="ru-RU" sz="1750" b="1" dirty="0"/>
              <a:t>отметила своеобразный </a:t>
            </a:r>
            <a:r>
              <a:rPr lang="en-US" sz="1750" b="1" dirty="0"/>
              <a:t>«</a:t>
            </a:r>
            <a:r>
              <a:rPr lang="ru-RU" sz="1750" b="1" dirty="0"/>
              <a:t>юбилей</a:t>
            </a:r>
            <a:r>
              <a:rPr lang="en-US" sz="1750" b="1" dirty="0"/>
              <a:t>» - 500 </a:t>
            </a:r>
            <a:r>
              <a:rPr lang="ru-RU" sz="1750" b="1" dirty="0"/>
              <a:t>лет с начала использования табака.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За </a:t>
            </a:r>
            <a:r>
              <a:rPr lang="ru-RU" sz="1750" b="1" dirty="0"/>
              <a:t>это время </a:t>
            </a:r>
            <a:r>
              <a:rPr lang="ru-RU" sz="1750" b="1" dirty="0" err="1"/>
              <a:t>табакокурение</a:t>
            </a:r>
            <a:r>
              <a:rPr lang="ru-RU" sz="1750" b="1" dirty="0"/>
              <a:t> стало самой опасной и вредной привычкой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человека</a:t>
            </a:r>
            <a:r>
              <a:rPr lang="ru-RU" sz="1750" b="1" dirty="0"/>
              <a:t>. Примерно 50% современных европейцев регулярно курят.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Широкое </a:t>
            </a:r>
            <a:r>
              <a:rPr lang="ru-RU" sz="1750" b="1" dirty="0"/>
              <a:t>распространение </a:t>
            </a:r>
            <a:r>
              <a:rPr lang="ru-RU" sz="1750" b="1" dirty="0" err="1"/>
              <a:t>табакокурение</a:t>
            </a:r>
            <a:r>
              <a:rPr lang="ru-RU" sz="1750" b="1" dirty="0"/>
              <a:t> получило в России. Наша страна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считается </a:t>
            </a:r>
            <a:r>
              <a:rPr lang="ru-RU" sz="1750" b="1" dirty="0"/>
              <a:t>самой </a:t>
            </a:r>
            <a:r>
              <a:rPr lang="en-US" sz="1750" b="1" dirty="0"/>
              <a:t>«</a:t>
            </a:r>
            <a:r>
              <a:rPr lang="ru-RU" sz="1750" b="1" dirty="0"/>
              <a:t>курящей</a:t>
            </a:r>
            <a:r>
              <a:rPr lang="en-US" sz="1750" b="1" dirty="0"/>
              <a:t>» </a:t>
            </a:r>
            <a:r>
              <a:rPr lang="ru-RU" sz="1750" b="1" dirty="0"/>
              <a:t>в мире. Заядлыми курильщиками являются </a:t>
            </a:r>
            <a:endParaRPr lang="ru-RU" sz="1750" b="1" dirty="0" smtClean="0"/>
          </a:p>
          <a:p>
            <a:pPr algn="ctr">
              <a:buNone/>
            </a:pPr>
            <a:r>
              <a:rPr lang="ru-RU" sz="1750" b="1" dirty="0" smtClean="0"/>
              <a:t>75</a:t>
            </a:r>
            <a:r>
              <a:rPr lang="ru-RU" sz="1750" b="1" dirty="0"/>
              <a:t>% мужчин, 27% женщин, 42% школьников.</a:t>
            </a:r>
          </a:p>
          <a:p>
            <a:endParaRPr lang="ru-RU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/>
              <a:t>История изготовления хмельных напитков уходит в глубь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тысячелетий.  </a:t>
            </a:r>
            <a:r>
              <a:rPr lang="ru-RU" b="1" dirty="0"/>
              <a:t>Алкогольные напитки получали из пальмового сока, ячменя,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пшеницы, </a:t>
            </a:r>
            <a:r>
              <a:rPr lang="ru-RU" b="1" dirty="0"/>
              <a:t>риса, </a:t>
            </a:r>
            <a:r>
              <a:rPr lang="ru-RU" b="1" dirty="0" smtClean="0"/>
              <a:t>проса</a:t>
            </a:r>
            <a:r>
              <a:rPr lang="ru-RU" b="1" dirty="0"/>
              <a:t>, маиса. В древней Индии приготовляли напиток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«</a:t>
            </a:r>
            <a:r>
              <a:rPr lang="ru-RU" b="1" dirty="0"/>
              <a:t>сома</a:t>
            </a:r>
            <a:r>
              <a:rPr lang="en-US" b="1" dirty="0"/>
              <a:t>», </a:t>
            </a:r>
            <a:r>
              <a:rPr lang="ru-RU" b="1" dirty="0"/>
              <a:t>игравший </a:t>
            </a:r>
            <a:r>
              <a:rPr lang="ru-RU" b="1" dirty="0" smtClean="0"/>
              <a:t> большую </a:t>
            </a:r>
            <a:r>
              <a:rPr lang="ru-RU" b="1" dirty="0"/>
              <a:t>роль в религии Ариев. Особый вариант сомы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получали </a:t>
            </a:r>
            <a:r>
              <a:rPr lang="ru-RU" b="1" dirty="0"/>
              <a:t>выжимкой из </a:t>
            </a:r>
            <a:r>
              <a:rPr lang="ru-RU" b="1" dirty="0" smtClean="0"/>
              <a:t>грибов </a:t>
            </a:r>
            <a:r>
              <a:rPr lang="ru-RU" b="1" dirty="0"/>
              <a:t>(мухоморов и </a:t>
            </a:r>
            <a:r>
              <a:rPr lang="ru-RU" b="1" dirty="0" err="1"/>
              <a:t>др</a:t>
            </a:r>
            <a:r>
              <a:rPr lang="ru-RU" b="1" dirty="0"/>
              <a:t>). Сому пили жрецы во время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ритуальных </a:t>
            </a:r>
            <a:r>
              <a:rPr lang="ru-RU" b="1" dirty="0"/>
              <a:t>церемоний, </a:t>
            </a:r>
            <a:r>
              <a:rPr lang="ru-RU" b="1" dirty="0" smtClean="0"/>
              <a:t>жертвоприношений</a:t>
            </a:r>
            <a:r>
              <a:rPr lang="ru-RU" b="1" dirty="0"/>
              <a:t>, она считалась напитком бессмертия.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Но </a:t>
            </a:r>
            <a:r>
              <a:rPr lang="ru-RU" b="1" dirty="0"/>
              <a:t>особо широкое </a:t>
            </a:r>
            <a:r>
              <a:rPr lang="ru-RU" b="1" dirty="0" smtClean="0"/>
              <a:t> распространение </a:t>
            </a:r>
            <a:r>
              <a:rPr lang="ru-RU" b="1" dirty="0"/>
              <a:t>в древности нашло виноградное вино</a:t>
            </a:r>
            <a:r>
              <a:rPr lang="ru-RU" b="1" dirty="0" smtClean="0"/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</a:t>
            </a:r>
            <a:r>
              <a:rPr lang="ru-RU" b="1" dirty="0"/>
              <a:t>В Греции виноград </a:t>
            </a:r>
            <a:r>
              <a:rPr lang="ru-RU" b="1" dirty="0" smtClean="0"/>
              <a:t>начали </a:t>
            </a:r>
            <a:r>
              <a:rPr lang="ru-RU" b="1" dirty="0"/>
              <a:t>возделывать за 4000 лет до нашей эры.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Вино </a:t>
            </a:r>
            <a:r>
              <a:rPr lang="ru-RU" b="1" dirty="0"/>
              <a:t>считалось даром богов. </a:t>
            </a:r>
            <a:r>
              <a:rPr lang="ru-RU" b="1" dirty="0" smtClean="0"/>
              <a:t>Покровителем </a:t>
            </a:r>
            <a:r>
              <a:rPr lang="ru-RU" b="1" dirty="0"/>
              <a:t>виноградарства и виноделия </a:t>
            </a:r>
            <a:endParaRPr lang="ru-RU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в </a:t>
            </a:r>
            <a:r>
              <a:rPr lang="ru-RU" b="1" dirty="0"/>
              <a:t>Греции является Дионис, </a:t>
            </a:r>
            <a:r>
              <a:rPr lang="ru-RU" b="1" dirty="0" smtClean="0"/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сын </a:t>
            </a:r>
            <a:r>
              <a:rPr lang="ru-RU" b="1" dirty="0"/>
              <a:t>Зевса.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1950" b="1" dirty="0"/>
              <a:t>С тех пор крепкие алкогольные напитки быстро распространились </a:t>
            </a:r>
            <a:endParaRPr lang="ru-RU" sz="195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по </a:t>
            </a:r>
            <a:r>
              <a:rPr lang="ru-RU" sz="1950" b="1" dirty="0"/>
              <a:t>странам мира. Первые сведения об употреблении алкоголя на </a:t>
            </a:r>
            <a:endParaRPr lang="ru-RU" sz="195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Руси </a:t>
            </a:r>
            <a:r>
              <a:rPr lang="ru-RU" sz="1950" b="1" dirty="0"/>
              <a:t>датируются XI веком нашей эры. Указы этого времени </a:t>
            </a:r>
            <a:r>
              <a:rPr lang="ru-RU" sz="1950" b="1" dirty="0" smtClean="0"/>
              <a:t>запрещали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 </a:t>
            </a:r>
            <a:r>
              <a:rPr lang="en-US" sz="1950" b="1" dirty="0"/>
              <a:t>«</a:t>
            </a:r>
            <a:r>
              <a:rPr lang="ru-RU" sz="1950" b="1" dirty="0"/>
              <a:t>гнусное пьянство</a:t>
            </a:r>
            <a:r>
              <a:rPr lang="en-US" sz="1950" b="1" dirty="0"/>
              <a:t>». </a:t>
            </a:r>
            <a:r>
              <a:rPr lang="ru-RU" sz="1950" b="1" dirty="0"/>
              <a:t>Основными хмельными напитками </a:t>
            </a:r>
            <a:r>
              <a:rPr lang="ru-RU" sz="1950" b="1" dirty="0" err="1"/>
              <a:t>русичей</a:t>
            </a:r>
            <a:r>
              <a:rPr lang="ru-RU" sz="1950" b="1" dirty="0"/>
              <a:t> </a:t>
            </a:r>
            <a:r>
              <a:rPr lang="ru-RU" sz="1950" b="1" dirty="0" smtClean="0"/>
              <a:t>были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 </a:t>
            </a:r>
            <a:r>
              <a:rPr lang="ru-RU" sz="1950" b="1" dirty="0"/>
              <a:t>медовуха, брага, пиво. Их крепость составляла 10 градусов. На Руси пили </a:t>
            </a:r>
            <a:endParaRPr lang="ru-RU" sz="195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очень </a:t>
            </a:r>
            <a:r>
              <a:rPr lang="ru-RU" sz="1950" b="1" dirty="0"/>
              <a:t>мало. Спиртные напитки подавали к столу только по большим </a:t>
            </a:r>
            <a:endParaRPr lang="ru-RU" sz="195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праздникам </a:t>
            </a:r>
            <a:r>
              <a:rPr lang="ru-RU" sz="1950" b="1" dirty="0"/>
              <a:t>в ограниченном количестве. В будние дни хмельное не </a:t>
            </a:r>
            <a:endParaRPr lang="ru-RU" sz="195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950" b="1" dirty="0" smtClean="0"/>
              <a:t>употребляли </a:t>
            </a:r>
            <a:r>
              <a:rPr lang="ru-RU" sz="1950" b="1" dirty="0"/>
              <a:t>, а пьянство считалось грехом и позором.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pic>
        <p:nvPicPr>
          <p:cNvPr id="13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40" y="142920"/>
            <a:ext cx="8643600" cy="6384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/>
              <a:t>Когда человек курит, то в его организм попадает более 400 </a:t>
            </a:r>
            <a:r>
              <a:rPr lang="ru-RU" sz="2000" b="1" dirty="0" smtClean="0"/>
              <a:t>вредных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 </a:t>
            </a:r>
            <a:r>
              <a:rPr lang="ru-RU" sz="2000" b="1" dirty="0"/>
              <a:t>веществ, а самое вредное из них – это яд никотин. Если к клюву птицы </a:t>
            </a:r>
            <a:endParaRPr lang="ru-RU" sz="20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поднести </a:t>
            </a:r>
            <a:r>
              <a:rPr lang="ru-RU" sz="2000" b="1" dirty="0"/>
              <a:t>палочку, всего лишь смоченную никотином, то она умрет. </a:t>
            </a:r>
            <a:endParaRPr lang="ru-RU" sz="20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Собака </a:t>
            </a:r>
            <a:r>
              <a:rPr lang="ru-RU" sz="2000" b="1" dirty="0"/>
              <a:t>может умереть от половины капли никотина. Для человека </a:t>
            </a:r>
            <a:endParaRPr lang="ru-RU" sz="20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составляют </a:t>
            </a:r>
            <a:r>
              <a:rPr lang="ru-RU" sz="2000" b="1" dirty="0"/>
              <a:t>опасность 2-3 капли никотина, столько содержится в 20 </a:t>
            </a:r>
            <a:endParaRPr lang="ru-RU" sz="20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сигаретах</a:t>
            </a:r>
            <a:r>
              <a:rPr lang="ru-RU" sz="2000" b="1" dirty="0"/>
              <a:t>. Если человек за раз выкурит столько, то может даже </a:t>
            </a:r>
            <a:endParaRPr lang="ru-RU" sz="20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/>
              <a:t>расплатиться </a:t>
            </a:r>
            <a:r>
              <a:rPr lang="ru-RU" sz="2000" b="1" dirty="0"/>
              <a:t>жизнью.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0" y="0"/>
            <a:ext cx="9143640" cy="1213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800" dirty="0">
                <a:latin typeface="Franklin Gothic Medium"/>
              </a:rPr>
              <a:t>Вывод: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0" y="1052640"/>
            <a:ext cx="5643360" cy="5805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Franklin Gothic Book"/>
              </a:rPr>
              <a:t>		</a:t>
            </a:r>
            <a:r>
              <a:rPr lang="ru-RU" sz="3200" b="1" dirty="0">
                <a:latin typeface="Franklin Gothic Book"/>
              </a:rPr>
              <a:t>Пить не надо начинать, так как на это уходит куча времени, денег, а самое главное здоровья. Правильно говорили наши предки: </a:t>
            </a:r>
            <a:endParaRPr/>
          </a:p>
          <a:p>
            <a:pPr>
              <a:lnSpc>
                <a:spcPct val="90000"/>
              </a:lnSpc>
            </a:pPr>
            <a:r>
              <a:rPr lang="ru-RU" sz="3200" b="1" i="1" dirty="0">
                <a:latin typeface="Franklin Gothic Book"/>
              </a:rPr>
              <a:t>«Будет здоровье - будет ВСЁ!»</a:t>
            </a:r>
            <a:endParaRPr/>
          </a:p>
          <a:p>
            <a:pPr>
              <a:lnSpc>
                <a:spcPct val="90000"/>
              </a:lnSpc>
            </a:pPr>
            <a:r>
              <a:rPr lang="ru-RU" sz="3200" b="1" dirty="0">
                <a:latin typeface="Franklin Gothic Book"/>
              </a:rPr>
              <a:t>   Это поговорка работает и сейчас – ведь здоровый человек может добиться практически любой цели, а нездоровый – ничего!</a:t>
            </a:r>
            <a:endParaRPr/>
          </a:p>
        </p:txBody>
      </p:sp>
      <p:pic>
        <p:nvPicPr>
          <p:cNvPr id="15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95840" y="1413000"/>
            <a:ext cx="3547800" cy="544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 additive="repl"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572</Words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Метро</vt:lpstr>
      <vt:lpstr>1_Метро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2013-12-10T22:05:18Z</dcterms:modified>
</cp:coreProperties>
</file>