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4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686800" cy="38884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/>
              <a:t>С В Е Р Л Е Н И Е    отверстий 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в  деталях </a:t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 из  древесины</a:t>
            </a:r>
            <a:endParaRPr lang="ru-RU" sz="4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23528" y="2996952"/>
            <a:ext cx="8458200" cy="1219200"/>
          </a:xfrm>
        </p:spPr>
        <p:txBody>
          <a:bodyPr>
            <a:noAutofit/>
          </a:bodyPr>
          <a:lstStyle/>
          <a:p>
            <a:pPr algn="l"/>
            <a:endParaRPr lang="ru-RU" sz="4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4098" name="Picture 2" descr="C:\Users\Марина\Desktop\технология\ПЛАКАТЫ 5 кл\5кл.обраб.древесины\сверление\закрепление заготовок.jpg"/>
          <p:cNvPicPr>
            <a:picLocks noChangeAspect="1" noChangeArrowheads="1"/>
          </p:cNvPicPr>
          <p:nvPr/>
        </p:nvPicPr>
        <p:blipFill>
          <a:blip r:embed="rId2" cstate="print"/>
          <a:srcRect l="24013" t="83460" b="466"/>
          <a:stretch>
            <a:fillRect/>
          </a:stretch>
        </p:blipFill>
        <p:spPr bwMode="auto">
          <a:xfrm>
            <a:off x="0" y="476672"/>
            <a:ext cx="9144000" cy="568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1184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ВИДЫ  ОТВЕРСТИЙ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C:\Users\Марина\Desktop\отверст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25" y="1268760"/>
            <a:ext cx="9147925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Марина\Desktop\технология\ПЛАКАТЫ 5 кл\5кл.обраб.древесины\сверление\виды свер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84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УСТРОЙСТВО    СВЕРЛА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0" name="Picture 2" descr="C:\Users\Марина\Desktop\элементы свер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9144000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Марина\Desktop\технология\ПЛАКАТЫ 5 кл\5кл.обраб.древесины\сверление\инрструм. для ручного сверле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860032" y="1484784"/>
            <a:ext cx="4464496" cy="3696816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1 – сверло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2 – патрон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3 – рукоятка вращения</a:t>
            </a:r>
          </a:p>
          <a:p>
            <a:pPr algn="l"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</a:rPr>
              <a:t>4 - упор</a:t>
            </a:r>
            <a:endParaRPr lang="ru-RU" sz="44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1184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УСТРОЙСТВО    КОЛОВОРОТА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4" name="Picture 2" descr="C:\Users\Марина\Desktop\коловор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4431306" cy="54726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рина\Desktop\технология\ПЛАКАТЫ 5 кл\5кл.обраб.древесины\сверление\закрепление заготовок.jpg"/>
          <p:cNvPicPr>
            <a:picLocks noChangeAspect="1" noChangeArrowheads="1"/>
          </p:cNvPicPr>
          <p:nvPr/>
        </p:nvPicPr>
        <p:blipFill>
          <a:blip r:embed="rId2" cstate="print"/>
          <a:srcRect b="13403"/>
          <a:stretch>
            <a:fillRect/>
          </a:stretch>
        </p:blipFill>
        <p:spPr bwMode="auto">
          <a:xfrm>
            <a:off x="-1" y="-14288"/>
            <a:ext cx="9144001" cy="687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Марина\Desktop\технология\ПЛАКАТЫ 5 кл\5кл.обраб.древесины\сверление\привала безоп. при сверл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43</TotalTime>
  <Words>29</Words>
  <Application>Microsoft Office PowerPoint</Application>
  <PresentationFormat>Экран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 В Е Р Л Е Н И Е    отверстий   в  деталях    из  древесины</vt:lpstr>
      <vt:lpstr>Слайд 2</vt:lpstr>
      <vt:lpstr>ВИДЫ  ОТВЕРСТИЙ</vt:lpstr>
      <vt:lpstr>Слайд 4</vt:lpstr>
      <vt:lpstr>УСТРОЙСТВО    СВЕРЛА</vt:lpstr>
      <vt:lpstr>Слайд 6</vt:lpstr>
      <vt:lpstr>УСТРОЙСТВО    КОЛОВОРОТА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В Е Р Л Е Н И Е    отверстий   в  деталях    из  древесины</dc:title>
  <dc:creator>Марина</dc:creator>
  <cp:lastModifiedBy>Марина</cp:lastModifiedBy>
  <cp:revision>6</cp:revision>
  <dcterms:created xsi:type="dcterms:W3CDTF">2014-10-22T09:59:16Z</dcterms:created>
  <dcterms:modified xsi:type="dcterms:W3CDTF">2014-10-22T22:00:50Z</dcterms:modified>
</cp:coreProperties>
</file>