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2" r:id="rId12"/>
    <p:sldId id="267" r:id="rId13"/>
    <p:sldId id="268" r:id="rId14"/>
    <p:sldId id="271" r:id="rId15"/>
    <p:sldId id="272" r:id="rId16"/>
    <p:sldId id="273" r:id="rId17"/>
    <p:sldId id="280" r:id="rId18"/>
    <p:sldId id="274" r:id="rId19"/>
    <p:sldId id="269" r:id="rId20"/>
    <p:sldId id="281" r:id="rId21"/>
    <p:sldId id="270" r:id="rId22"/>
    <p:sldId id="285" r:id="rId23"/>
    <p:sldId id="275" r:id="rId24"/>
    <p:sldId id="276" r:id="rId25"/>
    <p:sldId id="277" r:id="rId26"/>
    <p:sldId id="282" r:id="rId27"/>
    <p:sldId id="284" r:id="rId28"/>
    <p:sldId id="278" r:id="rId29"/>
    <p:sldId id="286" r:id="rId30"/>
    <p:sldId id="287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E14546-6920-4A1D-A19E-F1892FDA264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E8FF10-207C-4C02-AE0C-428936FEE3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astle.pri.ee/?page_id=178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astle.pri.ee/?page_id=93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5%D0%B7%D1%8C%D0%B1%D0%B0" TargetMode="External"/><Relationship Id="rId2" Type="http://schemas.openxmlformats.org/officeDocument/2006/relationships/hyperlink" Target="http://ru.wikipedia.org/wiki/%D0%9A%D1%80%D0%B5%D0%BF%D1%91%D0%B6%D0%BD%D1%8B%D0%B5_%D0%B8%D0%B7%D0%B4%D0%B5%D0%BB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astle.pri.ee/?page_id=915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hlinkClick r:id="rId2" tooltip="Постоянная ссылка на Сборка изделий на гвоздях"/>
              </a:rPr>
              <a:t>Сборка изделий на гвоздях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2066" y="614364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Носенко М.И.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153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Гвоздь не должен выступать. Чтобы утопить гвоздь и не смять поверхность детали, на головку гвоздя ставят </a:t>
            </a:r>
            <a:r>
              <a:rPr lang="ru-RU" b="1" dirty="0" smtClean="0"/>
              <a:t>пробойник</a:t>
            </a:r>
            <a:r>
              <a:rPr lang="ru-RU" dirty="0" smtClean="0"/>
              <a:t> и ударяют по нему молотком.</a:t>
            </a:r>
            <a:br>
              <a:rPr lang="ru-RU" dirty="0" smtClean="0"/>
            </a:br>
            <a:r>
              <a:rPr lang="ru-RU" dirty="0" smtClean="0"/>
              <a:t>Выступающие концы гвоздей прибивают с обратной стороны доски.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86058"/>
            <a:ext cx="5500726" cy="366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39290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Согнутые гвозди вынимаются </a:t>
            </a:r>
            <a:r>
              <a:rPr lang="ru-RU" sz="4000" dirty="0" err="1" smtClean="0"/>
              <a:t>клещями</a:t>
            </a:r>
            <a:r>
              <a:rPr lang="ru-RU" sz="4000" dirty="0" smtClean="0"/>
              <a:t>. Чтобы не повредить изделие, под губки клещей подкладывают кусочек древесины или фанеры.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3" y="3386738"/>
            <a:ext cx="5357818" cy="3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Техника безопасности при забивании гвоздей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1.Работать нужно только </a:t>
            </a:r>
            <a:r>
              <a:rPr lang="ru-RU" b="1" dirty="0" smtClean="0"/>
              <a:t>исправным инструментом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2.Молоток нужно держать на расстоянии 20-30 мм от конца ручки.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3.Нельзя оставлять молоток на краю верстака.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4.Нельзя стоять за спиной человека, работающего молотком.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hlinkClick r:id="rId2" tooltip="Постоянная ссылка на Сборка изделий на шурупах"/>
              </a:rPr>
              <a:t>Сборка изделий на шурупах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Со временем соединение на гвоздях ослабевает. Более прочно соединение на шурупах. </a:t>
            </a:r>
            <a:r>
              <a:rPr lang="ru-RU" sz="3600" b="1" dirty="0" smtClean="0"/>
              <a:t>Шуруп</a:t>
            </a:r>
            <a:r>
              <a:rPr lang="ru-RU" sz="3600" dirty="0" smtClean="0"/>
              <a:t> – это крепежная деталь, состоящая из головки и стержня с винтовой нарезкой. Шурупы различаются по </a:t>
            </a:r>
            <a:r>
              <a:rPr lang="ru-RU" sz="3600" b="1" dirty="0" smtClean="0"/>
              <a:t>длине, толщине, форме головки и шлицу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Шлиц</a:t>
            </a:r>
            <a:r>
              <a:rPr lang="ru-RU" dirty="0" smtClean="0"/>
              <a:t> – это канавка (прорезь) на головке шурупа. Он может быть </a:t>
            </a:r>
            <a:r>
              <a:rPr lang="ru-RU" b="1" dirty="0" smtClean="0"/>
              <a:t>прямой и крестообразный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572560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3995678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Шурупы:</a:t>
            </a:r>
            <a:br>
              <a:rPr lang="ru-RU" dirty="0" smtClean="0"/>
            </a:br>
            <a:r>
              <a:rPr lang="ru-RU" dirty="0" smtClean="0"/>
              <a:t>1 – под ключ; для отвёртки: 2 – с прямым шлицом; 3 – крестообразным шлицом с дополнительными направляющими (</a:t>
            </a:r>
            <a:r>
              <a:rPr lang="ru-RU" dirty="0" err="1" smtClean="0"/>
              <a:t>Pz</a:t>
            </a:r>
            <a:r>
              <a:rPr lang="ru-RU" dirty="0" smtClean="0"/>
              <a:t>); 4 – крестообразным шлицом (</a:t>
            </a:r>
            <a:r>
              <a:rPr lang="ru-RU" dirty="0" err="1" smtClean="0"/>
              <a:t>Ph</a:t>
            </a:r>
            <a:r>
              <a:rPr lang="ru-RU" dirty="0" smtClean="0"/>
              <a:t>); </a:t>
            </a:r>
            <a:br>
              <a:rPr lang="ru-RU" dirty="0" smtClean="0"/>
            </a:br>
            <a:r>
              <a:rPr lang="ru-RU" dirty="0" smtClean="0"/>
              <a:t>A – шестигранная головка; B – полукруглая головка; C – полупотайная;</a:t>
            </a:r>
            <a:br>
              <a:rPr lang="ru-RU" dirty="0" smtClean="0"/>
            </a:br>
            <a:r>
              <a:rPr lang="ru-RU" dirty="0" smtClean="0"/>
              <a:t>D – потайная;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387939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928670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Виды шлицов шурупов:</a:t>
            </a:r>
          </a:p>
          <a:p>
            <a:r>
              <a:rPr lang="ru-RU" sz="2400" dirty="0" smtClean="0"/>
              <a:t>1 – шлиц прямой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en-US" sz="2400" dirty="0" smtClean="0"/>
              <a:t> 2 – </a:t>
            </a:r>
            <a:r>
              <a:rPr lang="ru-RU" sz="2400" dirty="0" smtClean="0"/>
              <a:t>крестовой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en-US" sz="2400" dirty="0" smtClean="0"/>
              <a:t> 3 – </a:t>
            </a:r>
            <a:r>
              <a:rPr lang="ru-RU" sz="2400" dirty="0" smtClean="0"/>
              <a:t>крестовой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en-US" sz="2400" dirty="0" smtClean="0"/>
              <a:t> 4 – </a:t>
            </a:r>
            <a:r>
              <a:rPr lang="ru-RU" sz="2400" dirty="0" smtClean="0"/>
              <a:t>шестиконечная звездочка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en-US" sz="2400" dirty="0" smtClean="0"/>
              <a:t> 5 – </a:t>
            </a:r>
            <a:r>
              <a:rPr lang="ru-RU" sz="2400" dirty="0" smtClean="0"/>
              <a:t>шестигранник</a:t>
            </a:r>
            <a:r>
              <a:rPr lang="en-US" sz="2400" dirty="0" smtClean="0"/>
              <a:t>; </a:t>
            </a:r>
            <a:endParaRPr lang="ru-RU" sz="2400" dirty="0" smtClean="0"/>
          </a:p>
          <a:p>
            <a:r>
              <a:rPr lang="en-US" sz="2400" dirty="0" smtClean="0"/>
              <a:t>6 – </a:t>
            </a:r>
            <a:r>
              <a:rPr lang="ru-RU" sz="2400" dirty="0" smtClean="0"/>
              <a:t>квадрат; </a:t>
            </a:r>
          </a:p>
          <a:p>
            <a:r>
              <a:rPr lang="ru-RU" sz="2400" dirty="0" smtClean="0"/>
              <a:t>7 – </a:t>
            </a:r>
            <a:r>
              <a:rPr lang="ru-RU" sz="2400" dirty="0" err="1" smtClean="0"/>
              <a:t>трёхкрылый</a:t>
            </a:r>
            <a:r>
              <a:rPr lang="en-US" sz="2400" dirty="0" smtClean="0"/>
              <a:t>; </a:t>
            </a:r>
            <a:endParaRPr lang="ru-RU" sz="2400" dirty="0" smtClean="0"/>
          </a:p>
          <a:p>
            <a:r>
              <a:rPr lang="en-US" sz="2400" dirty="0" smtClean="0"/>
              <a:t>8 – </a:t>
            </a:r>
            <a:r>
              <a:rPr lang="ru-RU" sz="2400" dirty="0" err="1" smtClean="0"/>
              <a:t>четырехлопастной</a:t>
            </a:r>
            <a:r>
              <a:rPr lang="en-US" sz="2400" dirty="0" smtClean="0"/>
              <a:t>; 9 – </a:t>
            </a:r>
            <a:r>
              <a:rPr lang="ru-RU" sz="2400" dirty="0" smtClean="0"/>
              <a:t>двузубая вилка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5311" y="357166"/>
            <a:ext cx="762005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выборе шурупов нужно учитывать, что их длина должна в 2,5 – 3 раза превышать толщину прикрепляемой (более тонкой) детали. Располагают их вдоль волокон на расстоянии друг от друга, равном 10 диаметрам шурупа, а поперек волокон – 5 диаметрам. Шуруп не должен проходить основную (толстую) деталь насквозь. Ввинчивают шурупы в древесину при помощи отвертки. Ее рабочая часть должна плотно входить в шлиц шурупа. При сборке, сначала размечают места установки </a:t>
            </a:r>
            <a:r>
              <a:rPr lang="ru-RU" dirty="0" err="1" smtClean="0"/>
              <a:t>шурупов.Затем</a:t>
            </a:r>
            <a:r>
              <a:rPr lang="ru-RU" dirty="0" smtClean="0"/>
              <a:t> в тонкой детали сверлят сквозное отверстие диаметром, немного большим, чем диаметр шурупа, а в толстой – диаметром, равным 0,7 диаметра шурупа, и глубиной 0,7 длины шурупа.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9450" y="2514600"/>
            <a:ext cx="2705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485776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Зенкование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smtClean="0"/>
              <a:t>А – сверлом; </a:t>
            </a:r>
            <a:endParaRPr lang="en-US" dirty="0" smtClean="0"/>
          </a:p>
          <a:p>
            <a:r>
              <a:rPr lang="ru-RU" dirty="0" smtClean="0"/>
              <a:t>В – зенковкой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Для потайных и полупотайных головок в детали делают</a:t>
            </a:r>
            <a:r>
              <a:rPr lang="en-US" sz="3200" dirty="0" smtClean="0"/>
              <a:t> </a:t>
            </a:r>
            <a:r>
              <a:rPr lang="ru-RU" sz="3200" dirty="0" smtClean="0"/>
              <a:t>гнезда сверлом или зенковкой. Такая операция называется </a:t>
            </a:r>
            <a:r>
              <a:rPr lang="ru-RU" sz="3200" b="1" dirty="0" err="1" smtClean="0"/>
              <a:t>зенкование</a:t>
            </a:r>
            <a:r>
              <a:rPr lang="ru-RU" sz="3200" dirty="0" smtClean="0"/>
              <a:t>. Диаметр гнезда должен быть равен диаметру головки шурупа.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/>
              <a:t>Домашняя работа:</a:t>
            </a:r>
          </a:p>
          <a:p>
            <a:pPr algn="ctr">
              <a:buNone/>
            </a:pPr>
            <a:r>
              <a:rPr lang="ru-RU" sz="4800" dirty="0" smtClean="0"/>
              <a:t>§10; </a:t>
            </a:r>
          </a:p>
          <a:p>
            <a:pPr algn="ctr">
              <a:buNone/>
            </a:pPr>
            <a:r>
              <a:rPr lang="ru-RU" sz="4800" dirty="0" smtClean="0"/>
              <a:t>§ 11;</a:t>
            </a:r>
          </a:p>
          <a:p>
            <a:pPr algn="ctr">
              <a:buNone/>
            </a:pPr>
            <a:r>
              <a:rPr lang="ru-RU" sz="4800" dirty="0" smtClean="0"/>
              <a:t>§12.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229600" cy="3357562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Саморез</a:t>
            </a:r>
            <a:r>
              <a:rPr lang="ru-RU" dirty="0" smtClean="0"/>
              <a:t> (самонарезающий винт) 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hlinkClick r:id="rId2" tooltip="Крепёжные изделия"/>
              </a:rPr>
              <a:t>крепёжное </a:t>
            </a:r>
            <a:r>
              <a:rPr lang="ru-RU" dirty="0" smtClean="0">
                <a:hlinkClick r:id="rId2" tooltip="Крепёжные изделия"/>
              </a:rPr>
              <a:t>изделие</a:t>
            </a:r>
            <a:r>
              <a:rPr lang="ru-RU" dirty="0" smtClean="0"/>
              <a:t> в виде стержня с головкой и специальной наружной </a:t>
            </a:r>
            <a:r>
              <a:rPr lang="ru-RU" dirty="0" smtClean="0">
                <a:solidFill>
                  <a:schemeClr val="bg1"/>
                </a:solidFill>
                <a:hlinkClick r:id="rId3" tooltip="Резьба"/>
              </a:rPr>
              <a:t>резьбой</a:t>
            </a:r>
            <a:r>
              <a:rPr lang="ru-RU" dirty="0" smtClean="0"/>
              <a:t>, образующей внутреннюю резьбу в отверстии соединяемого предмета.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09975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Техника безопасности при завинчивании шурупов</a:t>
            </a:r>
            <a:endParaRPr lang="ru-RU" dirty="0" smtClean="0"/>
          </a:p>
          <a:p>
            <a:pPr marL="624078" indent="-514350">
              <a:buAutoNum type="arabicPeriod"/>
            </a:pPr>
            <a:r>
              <a:rPr lang="ru-RU" dirty="0" smtClean="0"/>
              <a:t>Пользоваться нужно отверткой, которая плотно заходит в шлиц шурупа.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ru-RU" dirty="0" smtClean="0"/>
              <a:t> Ось отвертки, вставленной в прорезь шурупа, должна быть продолжением оси шурупа.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ru-RU" dirty="0" smtClean="0"/>
              <a:t> Нельзя пользоваться шурупами со сбитыми шлицами.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ru-RU" dirty="0" smtClean="0"/>
              <a:t> Шурупы, смазанные машинным маслом или мылом, легче завинчиваются в деталь.</a:t>
            </a:r>
            <a:endParaRPr lang="en-US" dirty="0" smtClean="0"/>
          </a:p>
          <a:p>
            <a:pPr marL="624078" indent="-514350">
              <a:buAutoNum type="arabicPeriod"/>
            </a:pPr>
            <a:r>
              <a:rPr lang="ru-RU" dirty="0" smtClean="0"/>
              <a:t> Заусенец на головке шурупа нужно удалить напильником.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3"/>
            <a:ext cx="7797877" cy="49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Основной вид соединения деталей из древесины – </a:t>
            </a:r>
            <a:r>
              <a:rPr lang="ru-RU" b="1" dirty="0" smtClean="0"/>
              <a:t>склеивание</a:t>
            </a:r>
            <a:r>
              <a:rPr lang="ru-RU" dirty="0" smtClean="0"/>
              <a:t>. Между склеиваемыми поверхностями образуется очень тонкая пленка клея, которая после затвердевания прочно скрепляет детали.</a:t>
            </a:r>
            <a:br>
              <a:rPr lang="ru-RU" dirty="0" smtClean="0"/>
            </a:br>
            <a:r>
              <a:rPr lang="ru-RU" dirty="0" smtClean="0"/>
              <a:t>Основной клей для древесины – ПВА, кроме него можно применять и другие, в инструкции которых сказано, что ими можно склеивать древесину.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hlinkClick r:id="rId2" tooltip="Постоянная ссылка на Сборка изделий на клею"/>
              </a:rPr>
              <a:t>Сборка изделий на клею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92975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Процесс склеивания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1.Нанесение клея на поверхности деталей.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2.Открытая выдержка.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3.Соединение деталей намазанными поверхностями.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4.Сжатие под прессом (под грузом) склеенных деталей.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5.Выдержка под прессом (с подогревом и без подогрева).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6.Выдержка перед обработкой.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58644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Клей наносят кисточкой или валиком на одну или обе соединяемые поверхности. Толщина клеевого шва должна быть 0,1 – 0,15 мм.</a:t>
            </a:r>
            <a:br>
              <a:rPr lang="ru-RU" dirty="0" smtClean="0"/>
            </a:br>
            <a:r>
              <a:rPr lang="ru-RU" dirty="0" smtClean="0"/>
              <a:t>Перед соединением намазанных поверхностей (открытая выдержка) их выдерживают в течение 3 – 20 мин (зависит от вида клея). За это время клей успевает проникнуть в поры древесины. Детали выдерживают под прессом 24 часа.</a:t>
            </a:r>
            <a:br>
              <a:rPr lang="ru-RU" dirty="0" smtClean="0"/>
            </a:br>
            <a:r>
              <a:rPr lang="ru-RU" dirty="0" smtClean="0"/>
              <a:t>Следующий этап склеивания деталей – выдержка их после освобождения от сжатия длится 12 часов для хвойных пород и 24 часа – для лиственных. За это время клеевое соединение еще больше упрочняется.</a:t>
            </a:r>
            <a:br>
              <a:rPr lang="ru-RU" dirty="0" smtClean="0"/>
            </a:br>
            <a:r>
              <a:rPr lang="ru-RU" dirty="0" smtClean="0"/>
              <a:t>Лучше всего склеивается древесина влажностью 8 – 12 % . Древесина влажностью более 18 % не допускается к склеиванию.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6024578" cy="60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7169168" cy="588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Техника безопасности при склеивании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1.Склеивание производить только на подкладной доске.</a:t>
            </a:r>
            <a:endParaRPr lang="en-US" sz="3600" dirty="0" smtClean="0"/>
          </a:p>
          <a:p>
            <a:pPr>
              <a:buNone/>
            </a:pPr>
            <a:r>
              <a:rPr lang="ru-RU" sz="3600" dirty="0" smtClean="0"/>
              <a:t>2.Избегать попадания клея на руки и одежду.</a:t>
            </a:r>
            <a:endParaRPr lang="en-US" sz="3600" dirty="0" smtClean="0"/>
          </a:p>
          <a:p>
            <a:pPr>
              <a:buNone/>
            </a:pPr>
            <a:r>
              <a:rPr lang="ru-RU" sz="3600" dirty="0" smtClean="0"/>
              <a:t>3.После работы вымыть руки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3575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Слесарные струбцины </a:t>
            </a:r>
            <a:r>
              <a:rPr lang="ru-RU" dirty="0" smtClean="0"/>
              <a:t>— распространенные зажимные приспособления — обладают одним существенным недостатком, заключающимся в том, что при наладке струбцины на различные толщины скрепляемых деталей много времени затрачивается на перемещение зажимного винта.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79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Чтобы из отдельных деталей получить готовое </a:t>
            </a:r>
            <a:r>
              <a:rPr lang="ru-RU" sz="3200" b="1" dirty="0" smtClean="0"/>
              <a:t>изделие</a:t>
            </a:r>
            <a:r>
              <a:rPr lang="ru-RU" sz="3200" dirty="0" smtClean="0"/>
              <a:t>, их нужно соединить между собой. </a:t>
            </a:r>
            <a:r>
              <a:rPr lang="ru-RU" sz="3200" b="1" dirty="0" smtClean="0"/>
              <a:t>Сборка</a:t>
            </a:r>
            <a:r>
              <a:rPr lang="ru-RU" sz="3200" dirty="0" smtClean="0"/>
              <a:t> может быть выполнена с помощью гвоздей, шурупов или клея. Соединение деталей на гвоздях применяют при неответственных работах, не требующих большой прочности или красоты.</a:t>
            </a:r>
            <a:br>
              <a:rPr lang="ru-RU" sz="3200" dirty="0" smtClean="0"/>
            </a:br>
            <a:r>
              <a:rPr lang="ru-RU" sz="3200" dirty="0" smtClean="0"/>
              <a:t>Гвозди бывают разной </a:t>
            </a:r>
            <a:r>
              <a:rPr lang="ru-RU" sz="3200" b="1" dirty="0" smtClean="0"/>
              <a:t>длины, толщины</a:t>
            </a:r>
            <a:r>
              <a:rPr lang="ru-RU" sz="3200" dirty="0" smtClean="0"/>
              <a:t> и с разными </a:t>
            </a:r>
            <a:r>
              <a:rPr lang="ru-RU" sz="3200" b="1" dirty="0" smtClean="0"/>
              <a:t>головками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5715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6684" y="428604"/>
            <a:ext cx="702006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59769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3214686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Гвозди: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A</a:t>
            </a:r>
            <a:r>
              <a:rPr lang="ru-RU" dirty="0" smtClean="0"/>
              <a:t> – строительный;</a:t>
            </a:r>
            <a:br>
              <a:rPr lang="ru-RU" dirty="0" smtClean="0"/>
            </a:br>
            <a:r>
              <a:rPr lang="en-US" dirty="0" smtClean="0"/>
              <a:t>B</a:t>
            </a:r>
            <a:r>
              <a:rPr lang="ru-RU" dirty="0" smtClean="0"/>
              <a:t> – монтажный;</a:t>
            </a:r>
            <a:br>
              <a:rPr lang="ru-RU" dirty="0" smtClean="0"/>
            </a:br>
            <a:r>
              <a:rPr lang="en-US" dirty="0" smtClean="0"/>
              <a:t>C</a:t>
            </a:r>
            <a:r>
              <a:rPr lang="ru-RU" dirty="0" smtClean="0"/>
              <a:t> – декоративный;</a:t>
            </a:r>
            <a:br>
              <a:rPr lang="ru-RU" dirty="0" smtClean="0"/>
            </a:br>
            <a:r>
              <a:rPr lang="en-US" dirty="0" smtClean="0"/>
              <a:t>D</a:t>
            </a:r>
            <a:r>
              <a:rPr lang="ru-RU" dirty="0" smtClean="0"/>
              <a:t> – обойный;</a:t>
            </a:r>
            <a:br>
              <a:rPr lang="ru-RU" dirty="0" smtClean="0"/>
            </a:br>
            <a:r>
              <a:rPr lang="en-US" dirty="0" err="1"/>
              <a:t>E</a:t>
            </a:r>
            <a:r>
              <a:rPr lang="ru-RU" dirty="0" smtClean="0"/>
              <a:t> – тарный;</a:t>
            </a:r>
            <a:br>
              <a:rPr lang="ru-RU" dirty="0" smtClean="0"/>
            </a:br>
            <a:r>
              <a:rPr lang="en-US" dirty="0" smtClean="0"/>
              <a:t>F</a:t>
            </a:r>
            <a:r>
              <a:rPr lang="ru-RU" dirty="0" smtClean="0"/>
              <a:t> – кровельный;</a:t>
            </a:r>
            <a:br>
              <a:rPr lang="ru-RU" dirty="0" smtClean="0"/>
            </a:br>
            <a:r>
              <a:rPr lang="ru-RU" dirty="0" smtClean="0"/>
              <a:t>1 – </a:t>
            </a:r>
            <a:r>
              <a:rPr lang="ru-RU" b="1" dirty="0" smtClean="0"/>
              <a:t>острие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2 – </a:t>
            </a:r>
            <a:r>
              <a:rPr lang="ru-RU" b="1" dirty="0" smtClean="0"/>
              <a:t>стержень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3 – </a:t>
            </a:r>
            <a:r>
              <a:rPr lang="ru-RU" b="1" dirty="0" smtClean="0"/>
              <a:t>головка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535782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Гвозди </a:t>
            </a:r>
            <a:r>
              <a:rPr lang="ru-RU" b="1" dirty="0"/>
              <a:t>тарные</a:t>
            </a:r>
            <a:r>
              <a:rPr lang="ru-RU" dirty="0"/>
              <a:t> применяются для производства деревянной тары (ящиков, контейнеров) с помощью гвоздезабивных станков или вручную.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того чтобы соединение деталей было прочным нужно соблюдать следующие </a:t>
            </a:r>
            <a:r>
              <a:rPr lang="ru-RU" b="1" dirty="0" smtClean="0"/>
              <a:t>правила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1.Длина гвоздя должна быть в 2 – 3 раза больше толщины прибиваемой детали.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2.Диаметр гвоздя должен быть меньше толщины прибиваемой детали, иначе в детали появится </a:t>
            </a:r>
            <a:r>
              <a:rPr lang="ru-RU" b="1" dirty="0" smtClean="0"/>
              <a:t>трещина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3.Гвоздь можно забивать на краю детали на расстоянии большем половины толщины детали.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664373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Чтобы избежать трещин , в прибиваемой детали сверлят </a:t>
            </a:r>
            <a:r>
              <a:rPr lang="ru-RU" sz="3200" b="1" dirty="0" smtClean="0"/>
              <a:t>отверстия</a:t>
            </a:r>
            <a:r>
              <a:rPr lang="ru-RU" sz="3200" dirty="0" smtClean="0"/>
              <a:t> равные диаметру гвоздя.</a:t>
            </a:r>
            <a:br>
              <a:rPr lang="ru-RU" sz="3200" dirty="0" smtClean="0"/>
            </a:br>
            <a:r>
              <a:rPr lang="ru-RU" sz="3200" dirty="0" smtClean="0"/>
              <a:t>Наиболее прочное соединение получается, если гвоздь забивается под небольшим углом к поверхности детали.</a:t>
            </a: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98658" y="3643314"/>
            <a:ext cx="51834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43914" cy="26146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Гвоздь начинают забивать несильными ударами молотка (А- кистевой удар), а когда он войдет наполовину стержня – ударять нужно сильнее (</a:t>
            </a:r>
            <a:r>
              <a:rPr lang="ru-RU" dirty="0" err="1" smtClean="0"/>
              <a:t>В-локтевой</a:t>
            </a:r>
            <a:r>
              <a:rPr lang="ru-RU" dirty="0" smtClean="0"/>
              <a:t> удар). Удары по гвоздю наносят сверху, точно по шляпке.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643182"/>
            <a:ext cx="5238760" cy="360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729</Words>
  <Application>Microsoft Office PowerPoint</Application>
  <PresentationFormat>Экран (4:3)</PresentationFormat>
  <Paragraphs>63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Сборка изделий на гвоздях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Сборка изделий на шурупах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Сборка изделий на клею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Сборка изделий на гвоздях</dc:title>
  <dc:creator>Admin</dc:creator>
  <cp:lastModifiedBy>SpykeR</cp:lastModifiedBy>
  <cp:revision>29</cp:revision>
  <dcterms:created xsi:type="dcterms:W3CDTF">2011-10-16T11:44:19Z</dcterms:created>
  <dcterms:modified xsi:type="dcterms:W3CDTF">2014-11-18T05:36:29Z</dcterms:modified>
</cp:coreProperties>
</file>