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62576-F7B4-4930-9CA6-E7A8C60DAF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85EE-E73C-41F8-9C0A-A9AC167C98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62576-F7B4-4930-9CA6-E7A8C60DAF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85EE-E73C-41F8-9C0A-A9AC167C9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62576-F7B4-4930-9CA6-E7A8C60DAF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85EE-E73C-41F8-9C0A-A9AC167C9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62576-F7B4-4930-9CA6-E7A8C60DAF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85EE-E73C-41F8-9C0A-A9AC167C9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62576-F7B4-4930-9CA6-E7A8C60DAF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E5685EE-E73C-41F8-9C0A-A9AC167C9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62576-F7B4-4930-9CA6-E7A8C60DAF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85EE-E73C-41F8-9C0A-A9AC167C9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62576-F7B4-4930-9CA6-E7A8C60DAF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85EE-E73C-41F8-9C0A-A9AC167C9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62576-F7B4-4930-9CA6-E7A8C60DAF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85EE-E73C-41F8-9C0A-A9AC167C9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62576-F7B4-4930-9CA6-E7A8C60DAF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85EE-E73C-41F8-9C0A-A9AC167C9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62576-F7B4-4930-9CA6-E7A8C60DAF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85EE-E73C-41F8-9C0A-A9AC167C9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62576-F7B4-4930-9CA6-E7A8C60DAF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85EE-E73C-41F8-9C0A-A9AC167C9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8662576-F7B4-4930-9CA6-E7A8C60DAF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5685EE-E73C-41F8-9C0A-A9AC167C9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Техника безопасности в кабинете технологии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17032"/>
            <a:ext cx="2828925" cy="2809875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>
            <a:off x="179512" y="4077072"/>
            <a:ext cx="280831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5576" y="548680"/>
            <a:ext cx="564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Автор ученица 8 а класса МОУ «СОШ № 20» г.Ухта РК</a:t>
            </a:r>
          </a:p>
          <a:p>
            <a:r>
              <a:rPr lang="ru-RU" dirty="0" smtClean="0"/>
              <a:t>Божко Елена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7567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работы на швейной машинке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257800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/>
              <a:t>1. Маховое колесо вращать только на себя.</a:t>
            </a:r>
          </a:p>
          <a:p>
            <a:r>
              <a:rPr lang="ru-RU" dirty="0"/>
              <a:t>2. Толщину нитей и иглы подбирать в соответствии с тканью.</a:t>
            </a:r>
          </a:p>
          <a:p>
            <a:r>
              <a:rPr lang="ru-RU" dirty="0"/>
              <a:t>3. Проверять степень натяжения верхней нити, величину стежка, вид машинной строчки.</a:t>
            </a:r>
          </a:p>
          <a:p>
            <a:r>
              <a:rPr lang="ru-RU" dirty="0"/>
              <a:t>4.Заправлять нити в точном соответствии с инструкцией к швейной машине (нити верхней и нижней заправки должны быть одного номера и желательно одного цвета).</a:t>
            </a:r>
          </a:p>
          <a:p>
            <a:r>
              <a:rPr lang="ru-RU" dirty="0"/>
              <a:t>5. Помнить, что при шитье деталь изделия должна находиться с левой стороны от работающего, а припуски на швы — с правой стороны.</a:t>
            </a:r>
          </a:p>
        </p:txBody>
      </p:sp>
    </p:spTree>
    <p:extLst>
      <p:ext uri="{BB962C8B-B14F-4D97-AF65-F5344CB8AC3E}">
        <p14:creationId xmlns:p14="http://schemas.microsoft.com/office/powerpoint/2010/main" xmlns="" val="3112377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52578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6. Под лапку подкладывать ткань, делать прокол иглой, опускать лапку, выводить нити за лапку с концами длиной 8—10 см.</a:t>
            </a:r>
          </a:p>
          <a:p>
            <a:r>
              <a:rPr lang="ru-RU" dirty="0"/>
              <a:t>7. По окончании работы поднимать иглу и лапку, отодвигать ткань в сторону, подтягивать нити и обрезать их, используя нож, расположенный на рукаве швейной машины.</a:t>
            </a:r>
          </a:p>
          <a:p>
            <a:r>
              <a:rPr lang="ru-RU" dirty="0"/>
              <a:t>8. Не допускать работу швейной машины, когда ткань сошла с зубцов ее рейки.</a:t>
            </a:r>
          </a:p>
          <a:p>
            <a:r>
              <a:rPr lang="ru-RU" dirty="0"/>
              <a:t>9. По окончании работы подложить кусочек ткани под лапку и выключить электрическую швейную машину.</a:t>
            </a:r>
          </a:p>
        </p:txBody>
      </p:sp>
    </p:spTree>
    <p:extLst>
      <p:ext uri="{BB962C8B-B14F-4D97-AF65-F5344CB8AC3E}">
        <p14:creationId xmlns:p14="http://schemas.microsoft.com/office/powerpoint/2010/main" xmlns="" val="2427028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46421"/>
            <a:ext cx="5400600" cy="5211579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50904" cy="1143000"/>
          </a:xfrm>
        </p:spPr>
        <p:txBody>
          <a:bodyPr/>
          <a:lstStyle/>
          <a:p>
            <a:r>
              <a:rPr lang="ru-RU" dirty="0" smtClean="0"/>
              <a:t>Конец</a:t>
            </a:r>
            <a:endParaRPr lang="ru-RU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82320"/>
            <a:ext cx="3096344" cy="2785228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37895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428750" cy="142875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072" y="260648"/>
            <a:ext cx="1428750" cy="142875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95414" y="548680"/>
            <a:ext cx="55263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ПРАВИЛА внутреннего распорядка в КАБИНЕТЕ ТЕХНОЛОГИИ.</a:t>
            </a:r>
          </a:p>
          <a:p>
            <a:endParaRPr lang="ru-RU" sz="2400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723394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 Входить в класс с разрешения учителя.</a:t>
            </a:r>
          </a:p>
          <a:p>
            <a:r>
              <a:rPr lang="ru-RU" sz="2400" dirty="0" smtClean="0"/>
              <a:t>2. Садиться на закреплённые места, отключать сотовые телефоны.</a:t>
            </a:r>
          </a:p>
          <a:p>
            <a:r>
              <a:rPr lang="ru-RU" sz="2400" dirty="0" smtClean="0"/>
              <a:t>3. Начинать работу с инструментами и оборудованием с разрешения учителя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8941" y="3538380"/>
            <a:ext cx="86947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4. Не размахивать инструментами.</a:t>
            </a:r>
          </a:p>
          <a:p>
            <a:r>
              <a:rPr lang="ru-RU" sz="2400" dirty="0" smtClean="0"/>
              <a:t>5. Во время практической работы не отвлекаться и не отвлекать одноклассниц. Нельзя ходить по кабинету.</a:t>
            </a:r>
          </a:p>
          <a:p>
            <a:r>
              <a:rPr lang="ru-RU" sz="2400" dirty="0" smtClean="0"/>
              <a:t>6. Не брать в руки инструменты, назначение которых не известно.</a:t>
            </a:r>
          </a:p>
          <a:p>
            <a:r>
              <a:rPr lang="ru-RU" sz="2400" dirty="0" smtClean="0"/>
              <a:t>7. По окончании работы навести порядок на рабочем месте.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881181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229600" cy="2808312"/>
          </a:xfrm>
        </p:spPr>
        <p:txBody>
          <a:bodyPr/>
          <a:lstStyle/>
          <a:p>
            <a:r>
              <a:rPr lang="ru-RU" dirty="0"/>
              <a:t>8. На перемене выходить из кабинета.</a:t>
            </a:r>
          </a:p>
          <a:p>
            <a:r>
              <a:rPr lang="ru-RU" dirty="0"/>
              <a:t>9. Во время перемены не включать телефоны, не кричать, не облокачиваться о перила у библиотеки.</a:t>
            </a:r>
          </a:p>
          <a:p>
            <a:r>
              <a:rPr lang="ru-RU" dirty="0"/>
              <a:t>10. Не разрешается жевать жевательную резинку.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24944"/>
            <a:ext cx="4608512" cy="3445411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75666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76672"/>
            <a:ext cx="7292668" cy="940966"/>
          </a:xfrm>
        </p:spPr>
        <p:txBody>
          <a:bodyPr>
            <a:normAutofit fontScale="90000"/>
          </a:bodyPr>
          <a:lstStyle/>
          <a:p>
            <a:r>
              <a:rPr lang="ru-RU" dirty="0"/>
              <a:t>Правила безопасности при работе электрическим утюгом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Перед работой утюгом проверить исправность шнура.</a:t>
            </a:r>
          </a:p>
          <a:p>
            <a:r>
              <a:rPr lang="ru-RU" dirty="0"/>
              <a:t>2. Утюг включать и выключать сухими руками, берясь за корпус вилки.</a:t>
            </a:r>
          </a:p>
          <a:p>
            <a:r>
              <a:rPr lang="ru-RU" dirty="0"/>
              <a:t>3. Ставить утюг на подставку.</a:t>
            </a:r>
          </a:p>
          <a:p>
            <a:r>
              <a:rPr lang="ru-RU" dirty="0"/>
              <a:t>4. Следить за тем, чтобы подошва утюга не касалась шнура.</a:t>
            </a:r>
          </a:p>
          <a:p>
            <a:r>
              <a:rPr lang="ru-RU" dirty="0"/>
              <a:t>5. По окончании работы утюг выключить</a:t>
            </a:r>
          </a:p>
        </p:txBody>
      </p:sp>
      <p:pic>
        <p:nvPicPr>
          <p:cNvPr id="4100" name="Picture 4" descr="http://u.jimdo.com/www64/o/sa509f7dd515e5307/img/i167ec178dbfeb799/1383548884/std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18110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79646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548680"/>
            <a:ext cx="7596336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Правила безопасности при работе иглой, булавками и ножницами</a:t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972" y="266560"/>
            <a:ext cx="1428750" cy="111442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/>
              <a:t>Иглы и булавки</a:t>
            </a:r>
          </a:p>
          <a:p>
            <a:endParaRPr lang="ru-RU" dirty="0"/>
          </a:p>
          <a:p>
            <a:r>
              <a:rPr lang="ru-RU" dirty="0"/>
              <a:t>1. Иглы хранить в подушечке или игольнице, обвив их ниткой</a:t>
            </a:r>
            <a:r>
              <a:rPr lang="ru-RU" dirty="0" smtClean="0"/>
              <a:t>. Булавки </a:t>
            </a:r>
            <a:r>
              <a:rPr lang="ru-RU" dirty="0"/>
              <a:t>хранить в коробке с плотно закрывающейся крышкой.</a:t>
            </a:r>
          </a:p>
          <a:p>
            <a:r>
              <a:rPr lang="ru-RU" dirty="0"/>
              <a:t>2. Сломанную иглу не бросать, а класть в специально отведенную для этого коробку.</a:t>
            </a:r>
          </a:p>
          <a:p>
            <a:r>
              <a:rPr lang="ru-RU" dirty="0"/>
              <a:t>3. Знать количество иголок, булавок, взятых для работы. В конце работы проверить их наличие.</a:t>
            </a:r>
          </a:p>
        </p:txBody>
      </p:sp>
    </p:spTree>
    <p:extLst>
      <p:ext uri="{BB962C8B-B14F-4D97-AF65-F5344CB8AC3E}">
        <p14:creationId xmlns:p14="http://schemas.microsoft.com/office/powerpoint/2010/main" xmlns="" val="3000707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166" y="781178"/>
            <a:ext cx="8229600" cy="4709160"/>
          </a:xfrm>
        </p:spPr>
        <p:txBody>
          <a:bodyPr>
            <a:normAutofit fontScale="92500"/>
          </a:bodyPr>
          <a:lstStyle/>
          <a:p>
            <a:r>
              <a:rPr lang="ru-RU" dirty="0"/>
              <a:t>4. Во время работы иголки и булавки вкалывать в подушечку, нельзя брать в рот, не вкалывать в одежду, мягкие предметы, стены, занавески. не оставлять иголку в изделии.</a:t>
            </a:r>
          </a:p>
          <a:p>
            <a:r>
              <a:rPr lang="ru-RU" dirty="0"/>
              <a:t>5. Не шить ржавой иглой. Она плохо проходит в ткань, оставляет пятна и может сломаться.</a:t>
            </a:r>
          </a:p>
          <a:p>
            <a:r>
              <a:rPr lang="ru-RU" dirty="0"/>
              <a:t>6. Прикреплять выкройки к ткани острыми концами булавок в направлении от себя, чтобы при движении рук вперед или в стороны не наколоться.</a:t>
            </a:r>
          </a:p>
          <a:p>
            <a:r>
              <a:rPr lang="ru-RU" dirty="0"/>
              <a:t>7. Перед примеркой проверить, не остались ли в изделии булавки или иголки.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03840" y="61098"/>
            <a:ext cx="1440160" cy="1440160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77386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ru-RU" dirty="0" smtClean="0"/>
              <a:t>Ножницы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8856984" cy="5373216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endParaRPr lang="ru-RU" dirty="0"/>
          </a:p>
          <a:p>
            <a:endParaRPr lang="ru-RU" dirty="0"/>
          </a:p>
          <a:p>
            <a:r>
              <a:rPr lang="ru-RU" dirty="0"/>
              <a:t>1. Ножницы хранить в определенном месте - в подставке или рабочей коробку.</a:t>
            </a:r>
          </a:p>
          <a:p>
            <a:r>
              <a:rPr lang="ru-RU" dirty="0"/>
              <a:t>2. Класть ножницы сомкнутыми лезвиями от работающего; передавая, держать их за сомкнутые лезвия.</a:t>
            </a:r>
          </a:p>
          <a:p>
            <a:r>
              <a:rPr lang="ru-RU" dirty="0"/>
              <a:t>3. Работать хорошо отрегулированными и заточенными ножницами.</a:t>
            </a:r>
          </a:p>
          <a:p>
            <a:r>
              <a:rPr lang="ru-RU" dirty="0"/>
              <a:t>4. Не оставлять ножницы раскрытыми лезвиями.</a:t>
            </a:r>
          </a:p>
          <a:p>
            <a:r>
              <a:rPr lang="ru-RU" dirty="0"/>
              <a:t>5. Следить за движением и положением лезвий во время работы.</a:t>
            </a:r>
          </a:p>
          <a:p>
            <a:r>
              <a:rPr lang="ru-RU" dirty="0"/>
              <a:t>6. Использовать ножницы только по назначению.</a:t>
            </a:r>
          </a:p>
        </p:txBody>
      </p:sp>
    </p:spTree>
    <p:extLst>
      <p:ext uri="{BB962C8B-B14F-4D97-AF65-F5344CB8AC3E}">
        <p14:creationId xmlns:p14="http://schemas.microsoft.com/office/powerpoint/2010/main" xmlns="" val="877380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Санитарно-гигиенические требования и</a:t>
            </a:r>
            <a:br>
              <a:rPr lang="ru-RU" dirty="0"/>
            </a:br>
            <a:r>
              <a:rPr lang="ru-RU" dirty="0"/>
              <a:t>правила безопасности при работе на швейной машине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492896"/>
            <a:ext cx="8229600" cy="470916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Санитарно-гигиенические требования</a:t>
            </a:r>
          </a:p>
          <a:p>
            <a:endParaRPr lang="ru-RU" dirty="0"/>
          </a:p>
          <a:p>
            <a:r>
              <a:rPr lang="ru-RU" dirty="0"/>
              <a:t>1. Свет должен падать на рабочую поверхность с левой стороны или спереди.</a:t>
            </a:r>
          </a:p>
          <a:p>
            <a:r>
              <a:rPr lang="ru-RU" dirty="0"/>
              <a:t>2. Сидеть за машиной надо прямо, на всей поверхности стула, слегка наклонив корпус и голову вперед.</a:t>
            </a:r>
          </a:p>
          <a:p>
            <a:r>
              <a:rPr lang="ru-RU" dirty="0"/>
              <a:t>3. Стул должен стоять против иглы.</a:t>
            </a:r>
          </a:p>
          <a:p>
            <a:r>
              <a:rPr lang="ru-RU" dirty="0"/>
              <a:t>4. Расстояние между работающим и машиной должно быть 10-15 см.</a:t>
            </a:r>
          </a:p>
          <a:p>
            <a:r>
              <a:rPr lang="ru-RU" dirty="0"/>
              <a:t>5. </a:t>
            </a:r>
            <a:r>
              <a:rPr lang="ru-RU" dirty="0" err="1"/>
              <a:t>Ногт</a:t>
            </a:r>
            <a:r>
              <a:rPr lang="ru-RU" dirty="0"/>
              <a:t> должны опираться всей ступней на пол или подставку.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32656"/>
            <a:ext cx="2088232" cy="189333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32763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8686800" cy="6480720"/>
          </a:xfrm>
        </p:spPr>
        <p:txBody>
          <a:bodyPr>
            <a:noAutofit/>
          </a:bodyPr>
          <a:lstStyle/>
          <a:p>
            <a:pPr lvl="5"/>
            <a:r>
              <a:rPr lang="ru-RU" sz="2800" dirty="0"/>
              <a:t>Правила безопасной работы</a:t>
            </a:r>
          </a:p>
          <a:p>
            <a:endParaRPr lang="ru-RU" sz="2400" dirty="0"/>
          </a:p>
          <a:p>
            <a:r>
              <a:rPr lang="ru-RU" sz="2400" dirty="0"/>
              <a:t>1. Волосы спрятать под косынку.</a:t>
            </a:r>
          </a:p>
          <a:p>
            <a:r>
              <a:rPr lang="ru-RU" sz="2400" dirty="0"/>
              <a:t>2. На швейную машину не класть посторонние предметы.</a:t>
            </a:r>
          </a:p>
          <a:p>
            <a:r>
              <a:rPr lang="ru-RU" sz="2400" dirty="0"/>
              <a:t>3. Перед работой проверять, не осталось ли в изделии булавок или игл.</a:t>
            </a:r>
          </a:p>
          <a:p>
            <a:r>
              <a:rPr lang="ru-RU" sz="2400" dirty="0"/>
              <a:t>4. Не наклоняться близко к движущимся и вращающимся частям швейной машины.</a:t>
            </a:r>
          </a:p>
          <a:p>
            <a:r>
              <a:rPr lang="ru-RU" sz="2400" dirty="0"/>
              <a:t>5. Следить за правильным положением рук, ног, корпуса.</a:t>
            </a:r>
          </a:p>
          <a:p>
            <a:r>
              <a:rPr lang="ru-RU" sz="2400" dirty="0"/>
              <a:t>6. Перед работой проверять исправность электрического шнура.</a:t>
            </a:r>
          </a:p>
          <a:p>
            <a:r>
              <a:rPr lang="ru-RU" sz="2400" dirty="0"/>
              <a:t>7. При включении электродвигателя машины в электрическую сеть и выключении ее браться только за корпус штепселя.</a:t>
            </a:r>
          </a:p>
          <a:p>
            <a:r>
              <a:rPr lang="ru-RU" sz="2400" dirty="0"/>
              <a:t>8. Осторожно обращаться с пускорегулирующей педалью, нажимать на нее плавно, без рывков.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219214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</TotalTime>
  <Words>785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Техника безопасности в кабинете технологии</vt:lpstr>
      <vt:lpstr>Слайд 2</vt:lpstr>
      <vt:lpstr>Слайд 3</vt:lpstr>
      <vt:lpstr>Правила безопасности при работе электрическим утюгом </vt:lpstr>
      <vt:lpstr>Правила безопасности при работе иглой, булавками и ножницами </vt:lpstr>
      <vt:lpstr>Слайд 6</vt:lpstr>
      <vt:lpstr>Ножницы</vt:lpstr>
      <vt:lpstr>Санитарно-гигиенические требования и правила безопасности при работе на швейной машине </vt:lpstr>
      <vt:lpstr>Слайд 9</vt:lpstr>
      <vt:lpstr>Правила работы на швейной машинке</vt:lpstr>
      <vt:lpstr>Продолжение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безопасности в кабинете технологии</dc:title>
  <dc:creator>Татьяна</dc:creator>
  <cp:lastModifiedBy>Страхова</cp:lastModifiedBy>
  <cp:revision>8</cp:revision>
  <dcterms:created xsi:type="dcterms:W3CDTF">2014-11-14T17:11:54Z</dcterms:created>
  <dcterms:modified xsi:type="dcterms:W3CDTF">2014-11-15T14:11:38Z</dcterms:modified>
</cp:coreProperties>
</file>