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76" r:id="rId10"/>
    <p:sldId id="262" r:id="rId11"/>
    <p:sldId id="278" r:id="rId12"/>
    <p:sldId id="277" r:id="rId13"/>
    <p:sldId id="279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J:\&#1048;&#1083;&#1100;&#1084;&#1080;&#1088;&#1072;%20&#1053;&#1072;&#1075;&#1080;&#1084;&#1086;&#1074;&#1072;%20-%20&#1064;&#1091;&#1096;&#1099;%20&#1103;&#1082;&#1090;&#1072;&#1085;%20&#1096;&#1091;&#1096;&#1099;%20&#1090;&#1091;&#1092;&#1088;&#1072;&#1082;&#1090;&#1072;&#1085;%20&#1073;&#1077;&#1079;!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39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Планируемые результаты при изучении произведения </a:t>
            </a:r>
            <a:r>
              <a:rPr lang="tt-RU" sz="3100" dirty="0" smtClean="0">
                <a:latin typeface="Times New Roman" pitchFamily="18" charset="0"/>
                <a:cs typeface="Times New Roman" pitchFamily="18" charset="0"/>
              </a:rPr>
              <a:t>Клары Булатовой  “Шушы яктан, шушы туфрактан без” по татарской литературы (уку)</a:t>
            </a:r>
            <a:br>
              <a:rPr lang="tt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tt-RU" sz="3100" dirty="0" smtClean="0">
                <a:latin typeface="Times New Roman" pitchFamily="18" charset="0"/>
                <a:cs typeface="Times New Roman" pitchFamily="18" charset="0"/>
              </a:rPr>
              <a:t>Проектная работа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>
            <a:normAutofit fontScale="92500" lnSpcReduction="10000"/>
          </a:bodyPr>
          <a:lstStyle/>
          <a:p>
            <a:endParaRPr lang="tt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выполнила: читель </a:t>
            </a:r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татарского языка и литературы МБОУ “СОШ №21”Альметьевск</a:t>
            </a:r>
          </a:p>
          <a:p>
            <a:endParaRPr lang="tt-RU" sz="2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Давлетшина Г.Р</a:t>
            </a:r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tt-RU" sz="2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t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Маснавиева А.И. – к.п.н., доцент</a:t>
            </a:r>
          </a:p>
          <a:p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Клара Булатова “Шушы яктан, шушы туфрактан без”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без.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Китә калсак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үзгә бер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җырлап, чишмәләре чыңлап,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Өянкеләр елап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Читтә йөрсәк, шуңа күрәдер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Чишмә чыңлап, өянкеләр елап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Таллар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җырлап төшкә керәдер.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5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357430"/>
            <a:ext cx="4038600" cy="3663168"/>
          </a:xfrm>
        </p:spPr>
      </p:pic>
      <p:pic>
        <p:nvPicPr>
          <p:cNvPr id="5" name="Содержимое 4" descr="60165_12825_samovar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6314" y="2428868"/>
            <a:ext cx="3571900" cy="364333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безнең эзләр калсын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Мирас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килер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яшьләргә.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без,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туфракта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язсын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яшәргә.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7zXYB9-ns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4209" y="1600200"/>
            <a:ext cx="6795581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Клара Булатова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сүзләренә язылган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җырлар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Бәлки син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үзедер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Кызара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инде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миләшләр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Кырга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чыктым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юлга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чыктым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Кыңгырау чәчәкләре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Онытма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икенче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вариант) </a:t>
            </a:r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буенда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кыяк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үлән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Тамчы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җыры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сагышлары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Төштә күрдем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без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Шушындый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тыныч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төннәрдә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Язлар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кайтты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Язлары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еракта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гомеремнең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Язмышымда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язлар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кал </a:t>
            </a:r>
          </a:p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Асылмалы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tt-RU" sz="8000" dirty="0" smtClean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пер </a:t>
            </a:r>
          </a:p>
          <a:p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Формировать регулятивные учебные действия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выстраивать последовательность анализа , построить план с выделением существенной и дополнительной информации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Средства достижения - 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ирешү ысуллары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Шигырьдә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К.Булатова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ягыбызның матурлыгын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күрергә ничек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өйрәтә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Сез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туган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җиребезнең кайсы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яклары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белән горурланасыз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Әлмәт кайсы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яклары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белән кунакларны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җәлеп итә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ала? 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Шигырь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өстендә эшләгәндә сезгә кайсы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сыйныфташларыгызның фикерләве ошады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Сез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аларның эшен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бәяләр идегез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Формировать познавательные учебные действия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высказывать свои предположения о теме, последовательности событий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Средства достижения - 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ирешү ысуллары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Шагыйрь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нәрсә белән горурлана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Горурлык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хисләрен ничек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чагылдыра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безнең эзләр калсын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Мирас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килер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яшьләргә.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туфракта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язсын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яшәргә.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” дигән юлларны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сез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ничек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аңлыйсыз?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Шигырьдә нәрсәләргә игътибар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бирелә?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Әлмәтне күрергә килгән кунаклар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караш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нинди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хис-тойгылар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белән китә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ала?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Формировать коммуникативные учебные действия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осознанно и произвольно строить речевое высказывание, выражать свои мысли:  построить  логическую  цепь рассуждений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Средства достижения –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ирешү ысуллары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Сезгә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без»”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шигыре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ошадымы?Шигырь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нәрсә турында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Шигырьдән чыгып,Әлмәтнең табигате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нәрсә әйтә 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(укучыларның жаваплары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нигезендә дәфтәрләрдә эш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барыла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Шигырьдә сез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күреп белгән урыннар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бармы?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Шигырь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шагыйрьнең нәрсә әйтәсе килә?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өчен сез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уйлыйсыз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Фикерегезне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раслагыз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Концепция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Стандарт устанавливает обязательные предметные области и основные задачи реализации содержания предметных областей начального общего образования. Одним из которых является литературное чтение: литературное чтение на родном языке: понимание литературы как явления национальной и мировой культуры, средства сохранения и передачи нравственных ценностей и традиций, осознание значимости чтения для личного развития, умение осознанно воспринимать и оценивать содержание и специфику различных текстов, достижение необходимого для продолжения образования уровня читательской компетентности, умение самостоятельно выбирать интересующую литературу.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Ожидаемые результаты реализации проекта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детей появится  интерес к слову, языку, и самое главное, к чтению.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Формируется осознание себя как гражданина, как представителя татарского народа, определённой культуры, чувство патриотизма.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Научатся выстраивать последовательность анализа , построить план с выделением существенной и дополнительной информации.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Научатся высказывать свои предположения о теме, последовательности событий.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Приобретут умения осознанно и произвольно строить речевое высказывание, выражать свои мысли:  построить  логическую  цепь рассуждений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Кулланылган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әдәбият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Основное о новом ФГОС начального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образования.http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pichscool.ucoz.ru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fgos_novogo_pokolenija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/0-33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Карабанова, О.А. Учимся учиться! Что такое универсальные учебные действия и зачем они нужны. [Электронный ресурс]: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www.prosv.ru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umk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perspektiva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/info.aspx?ob_no=12250Даутов Р.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Балачак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әдипләре.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Казан: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«Мәгариф» нәшр.,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2002.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Каурый канат – 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Җил Атым: Ш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игырьл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әр, поэмалар/Булатова К.Г. – Казан: Татар.кит.нәшр., 2006.-286б.</a:t>
            </a:r>
          </a:p>
          <a:p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Клара Булатова . Яшел каләм. – Казан: Рухият, 2003. – 160б.</a:t>
            </a:r>
          </a:p>
          <a:p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Сәяхәтнамәләр: шигыр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ләр/ Клара Булатова. – Казан: Татар.кит.нәшр., 2013.- 127б.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метапредметных результатов при изучении произведения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Булатовой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шушы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туфрактан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без» по внеклассному чтению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формировать личностные учебные действия: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привить ребёнку любовь к слову, языку, и самое главное, к чтению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осознание себя как гражданина, как представителя татарского народа, определённой культуры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чувства патриотизма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формировать регулятивные учебные действия: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выстраивать последовательность анализа , построить план с выделением существенной и дополнительной информации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формировать познавательные учебные действия: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высказывать свои предположения о теме, героях произведения, последовательности событий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формировать коммуникативные учебные действия: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уметь осознанно и произвольно строить речевое высказывание, выражать свои мысли:  построить  логическую  цепь рассуждений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Формировать личностные учебные действия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привить ребёнку любовь к слову, языку, к чтению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осознание себя как гражданина, как представителя татарского народа, определённой культуры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воспитание любви к родному краю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Средства достижения –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ирешү ысуллары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Шигыр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С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үзлек өстендә эш.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Шигыр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эчт</a:t>
            </a: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ән, пышылдап уку.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Шигыр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сәнгатьле итеп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Шигыр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горурланып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Җыр тыңлау 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Ильмира Нагимова - Шушы яктан шушы туфрактан без!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28992" y="41433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597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Клара Булатова кем ул?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4870" y="1512888"/>
            <a:ext cx="287369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Содержимое 5" descr="37425909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1536362"/>
            <a:ext cx="3409948" cy="438421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Клара Гариф кызы Булатова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85926"/>
            <a:ext cx="1801407" cy="2377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1500174"/>
            <a:ext cx="4038600" cy="385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428860" y="1714488"/>
            <a:ext cx="6286544" cy="4786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1936 </a:t>
            </a:r>
            <a:r>
              <a:rPr lang="ru-RU" dirty="0" err="1" smtClean="0"/>
              <a:t>елның </a:t>
            </a:r>
            <a:r>
              <a:rPr lang="ru-RU" dirty="0" smtClean="0"/>
              <a:t>18 </a:t>
            </a:r>
            <a:r>
              <a:rPr lang="ru-RU" dirty="0" err="1" smtClean="0"/>
              <a:t>мартында</a:t>
            </a:r>
            <a:r>
              <a:rPr lang="ru-RU" dirty="0" smtClean="0"/>
              <a:t> Татарстан </a:t>
            </a:r>
            <a:r>
              <a:rPr lang="ru-RU" dirty="0" err="1" smtClean="0"/>
              <a:t>АССРның Сарман</a:t>
            </a:r>
            <a:r>
              <a:rPr lang="ru-RU" dirty="0" smtClean="0"/>
              <a:t> районы Татар </a:t>
            </a:r>
            <a:r>
              <a:rPr lang="ru-RU" dirty="0" err="1" smtClean="0"/>
              <a:t>Карамалысы</a:t>
            </a:r>
            <a:r>
              <a:rPr lang="ru-RU" dirty="0" smtClean="0"/>
              <a:t> </a:t>
            </a:r>
            <a:r>
              <a:rPr lang="ru-RU" dirty="0" err="1" smtClean="0"/>
              <a:t>авылында</a:t>
            </a:r>
            <a:r>
              <a:rPr lang="ru-RU" dirty="0" smtClean="0"/>
              <a:t> </a:t>
            </a:r>
            <a:r>
              <a:rPr lang="ru-RU" dirty="0" err="1" smtClean="0"/>
              <a:t>хезмәткәр гаиләсендә туган</a:t>
            </a:r>
            <a:r>
              <a:rPr lang="ru-RU" dirty="0" smtClean="0"/>
              <a:t>. </a:t>
            </a:r>
            <a:r>
              <a:rPr lang="ru-RU" dirty="0" err="1" smtClean="0"/>
              <a:t>Аның әтисе дә, әнисе дә укытучылар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, </a:t>
            </a:r>
            <a:r>
              <a:rPr lang="ru-RU" dirty="0" err="1" smtClean="0"/>
              <a:t>шуңа күрә Кларага</a:t>
            </a:r>
            <a:r>
              <a:rPr lang="ru-RU" dirty="0" smtClean="0"/>
              <a:t> бала </a:t>
            </a:r>
            <a:r>
              <a:rPr lang="ru-RU" dirty="0" err="1" smtClean="0"/>
              <a:t>чактан</a:t>
            </a:r>
            <a:r>
              <a:rPr lang="ru-RU" dirty="0" smtClean="0"/>
              <a:t> </a:t>
            </a:r>
            <a:r>
              <a:rPr lang="ru-RU" dirty="0" err="1" smtClean="0"/>
              <a:t>ук</a:t>
            </a:r>
            <a:r>
              <a:rPr lang="ru-RU" dirty="0" smtClean="0"/>
              <a:t> </a:t>
            </a:r>
            <a:r>
              <a:rPr lang="ru-RU" dirty="0" err="1" smtClean="0"/>
              <a:t>әти-әниләре белән бергә бер</a:t>
            </a:r>
            <a:r>
              <a:rPr lang="ru-RU" dirty="0" smtClean="0"/>
              <a:t> </a:t>
            </a:r>
            <a:r>
              <a:rPr lang="ru-RU" dirty="0" err="1" smtClean="0"/>
              <a:t>төбәктән икенче</a:t>
            </a:r>
            <a:r>
              <a:rPr lang="ru-RU" dirty="0" smtClean="0"/>
              <a:t> </a:t>
            </a:r>
            <a:r>
              <a:rPr lang="ru-RU" dirty="0" err="1" smtClean="0"/>
              <a:t>төбәккә күчен йөрергә һәм төрле авыл</a:t>
            </a:r>
            <a:r>
              <a:rPr lang="ru-RU" dirty="0" smtClean="0"/>
              <a:t> </a:t>
            </a:r>
            <a:r>
              <a:rPr lang="ru-RU" dirty="0" err="1" smtClean="0"/>
              <a:t>мәктәпләрендә укырга</a:t>
            </a:r>
            <a:r>
              <a:rPr lang="ru-RU" dirty="0" smtClean="0"/>
              <a:t> туры </a:t>
            </a:r>
            <a:r>
              <a:rPr lang="ru-RU" dirty="0" err="1" smtClean="0"/>
              <a:t>килә</a:t>
            </a:r>
            <a:r>
              <a:rPr lang="ru-RU" dirty="0" smtClean="0"/>
              <a:t>. 1944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Сарман</a:t>
            </a:r>
            <a:r>
              <a:rPr lang="ru-RU" dirty="0" smtClean="0"/>
              <a:t> </a:t>
            </a:r>
            <a:r>
              <a:rPr lang="ru-RU" dirty="0" err="1" smtClean="0"/>
              <a:t>районының Югары</a:t>
            </a:r>
            <a:r>
              <a:rPr lang="ru-RU" dirty="0" smtClean="0"/>
              <a:t> </a:t>
            </a:r>
            <a:r>
              <a:rPr lang="ru-RU" dirty="0" err="1" smtClean="0"/>
              <a:t>Чыршылы</a:t>
            </a:r>
            <a:r>
              <a:rPr lang="ru-RU" dirty="0" smtClean="0"/>
              <a:t> </a:t>
            </a:r>
            <a:r>
              <a:rPr lang="ru-RU" dirty="0" err="1" smtClean="0"/>
              <a:t>авылында</a:t>
            </a:r>
            <a:r>
              <a:rPr lang="ru-RU" dirty="0" smtClean="0"/>
              <a:t> </a:t>
            </a:r>
            <a:r>
              <a:rPr lang="ru-RU" dirty="0" err="1" smtClean="0"/>
              <a:t>беренче</a:t>
            </a:r>
            <a:r>
              <a:rPr lang="ru-RU" dirty="0" smtClean="0"/>
              <a:t> </a:t>
            </a:r>
            <a:r>
              <a:rPr lang="ru-RU" dirty="0" err="1" smtClean="0"/>
              <a:t>класска</a:t>
            </a:r>
            <a:r>
              <a:rPr lang="ru-RU" dirty="0" smtClean="0"/>
              <a:t> </a:t>
            </a:r>
            <a:r>
              <a:rPr lang="ru-RU" dirty="0" err="1" smtClean="0"/>
              <a:t>керә</a:t>
            </a:r>
            <a:r>
              <a:rPr lang="ru-RU" dirty="0" smtClean="0"/>
              <a:t>, </a:t>
            </a:r>
            <a:r>
              <a:rPr lang="ru-RU" dirty="0" err="1" smtClean="0"/>
              <a:t>өченче класстан</a:t>
            </a:r>
            <a:r>
              <a:rPr lang="ru-RU" dirty="0" smtClean="0"/>
              <a:t> </a:t>
            </a:r>
            <a:r>
              <a:rPr lang="ru-RU" dirty="0" err="1" smtClean="0"/>
              <a:t>Ләке авылы</a:t>
            </a:r>
            <a:r>
              <a:rPr lang="ru-RU" dirty="0" smtClean="0"/>
              <a:t> </a:t>
            </a:r>
            <a:r>
              <a:rPr lang="ru-RU" dirty="0" err="1" smtClean="0"/>
              <a:t>җидееллык мәктәбендә укый</a:t>
            </a:r>
            <a:r>
              <a:rPr lang="ru-RU" dirty="0" smtClean="0"/>
              <a:t>, </a:t>
            </a:r>
            <a:r>
              <a:rPr lang="ru-RU" dirty="0" err="1" smtClean="0"/>
              <a:t>ә урта</a:t>
            </a:r>
            <a:r>
              <a:rPr lang="ru-RU" dirty="0" smtClean="0"/>
              <a:t> </a:t>
            </a:r>
            <a:r>
              <a:rPr lang="ru-RU" dirty="0" err="1" smtClean="0"/>
              <a:t>белемне</a:t>
            </a:r>
            <a:r>
              <a:rPr lang="ru-RU" dirty="0" smtClean="0"/>
              <a:t> </a:t>
            </a:r>
            <a:r>
              <a:rPr lang="ru-RU" dirty="0" err="1" smtClean="0"/>
              <a:t>Сарман</a:t>
            </a:r>
            <a:r>
              <a:rPr lang="ru-RU" dirty="0" smtClean="0"/>
              <a:t> </a:t>
            </a:r>
            <a:r>
              <a:rPr lang="ru-RU" dirty="0" err="1" smtClean="0"/>
              <a:t>урта</a:t>
            </a:r>
            <a:r>
              <a:rPr lang="ru-RU" dirty="0" smtClean="0"/>
              <a:t> </a:t>
            </a:r>
            <a:r>
              <a:rPr lang="ru-RU" dirty="0" err="1" smtClean="0"/>
              <a:t>мәктәбендә </a:t>
            </a:r>
            <a:r>
              <a:rPr lang="ru-RU" dirty="0" smtClean="0"/>
              <a:t>1954 </a:t>
            </a:r>
            <a:r>
              <a:rPr lang="ru-RU" dirty="0" err="1" smtClean="0"/>
              <a:t>елда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чыга</a:t>
            </a:r>
            <a:r>
              <a:rPr lang="ru-RU" dirty="0" smtClean="0"/>
              <a:t>. </a:t>
            </a:r>
            <a:r>
              <a:rPr lang="ru-RU" dirty="0" err="1" smtClean="0"/>
              <a:t>Шул</a:t>
            </a:r>
            <a:r>
              <a:rPr lang="ru-RU" dirty="0" smtClean="0"/>
              <a:t> </a:t>
            </a:r>
            <a:r>
              <a:rPr lang="ru-RU" dirty="0" err="1" smtClean="0"/>
              <a:t>ук</a:t>
            </a:r>
            <a:r>
              <a:rPr lang="ru-RU" dirty="0" smtClean="0"/>
              <a:t> </a:t>
            </a:r>
            <a:r>
              <a:rPr lang="ru-RU" dirty="0" err="1" smtClean="0"/>
              <a:t>елның кезеннән </a:t>
            </a:r>
            <a:r>
              <a:rPr lang="ru-RU" dirty="0" smtClean="0"/>
              <a:t>К. Булатова </a:t>
            </a:r>
            <a:r>
              <a:rPr lang="ru-RU" dirty="0" err="1" smtClean="0"/>
              <a:t>хезмәт юлын</a:t>
            </a:r>
            <a:r>
              <a:rPr lang="ru-RU" dirty="0" smtClean="0"/>
              <a:t> </a:t>
            </a:r>
            <a:r>
              <a:rPr lang="ru-RU" dirty="0" err="1" smtClean="0"/>
              <a:t>башлый</a:t>
            </a:r>
            <a:r>
              <a:rPr lang="ru-RU" dirty="0" smtClean="0"/>
              <a:t> — </a:t>
            </a:r>
            <a:r>
              <a:rPr lang="ru-RU" dirty="0" err="1" smtClean="0"/>
              <a:t>Түбән Ләшәү мәктәбендә башлангыч</a:t>
            </a:r>
            <a:r>
              <a:rPr lang="ru-RU" dirty="0" smtClean="0"/>
              <a:t> </a:t>
            </a:r>
            <a:r>
              <a:rPr lang="ru-RU" dirty="0" err="1" smtClean="0"/>
              <a:t>классларда</a:t>
            </a:r>
            <a:r>
              <a:rPr lang="ru-RU" dirty="0" smtClean="0"/>
              <a:t> </a:t>
            </a:r>
            <a:r>
              <a:rPr lang="ru-RU" dirty="0" err="1" smtClean="0"/>
              <a:t>балалар</a:t>
            </a:r>
            <a:r>
              <a:rPr lang="ru-RU" dirty="0" smtClean="0"/>
              <a:t> </a:t>
            </a:r>
            <a:r>
              <a:rPr lang="ru-RU" dirty="0" err="1" smtClean="0"/>
              <a:t>укыта</a:t>
            </a:r>
            <a:r>
              <a:rPr lang="ru-RU" dirty="0" smtClean="0"/>
              <a:t>, </a:t>
            </a:r>
            <a:r>
              <a:rPr lang="ru-RU" dirty="0" err="1" smtClean="0"/>
              <a:t>аннан</a:t>
            </a:r>
            <a:r>
              <a:rPr lang="ru-RU" dirty="0" smtClean="0"/>
              <a:t> </a:t>
            </a:r>
            <a:r>
              <a:rPr lang="ru-RU" dirty="0" err="1" smtClean="0"/>
              <a:t>соң төзелештә эшли</a:t>
            </a:r>
            <a:r>
              <a:rPr lang="ru-RU" dirty="0" smtClean="0"/>
              <a:t>, </a:t>
            </a:r>
            <a:r>
              <a:rPr lang="ru-RU" dirty="0" err="1" smtClean="0"/>
              <a:t>Әлмәттәге кенкүреш комбинатында</a:t>
            </a:r>
            <a:r>
              <a:rPr lang="ru-RU" dirty="0" smtClean="0"/>
              <a:t> кассир, </a:t>
            </a:r>
            <a:r>
              <a:rPr lang="ru-RU" dirty="0" err="1" smtClean="0"/>
              <a:t>«Төзүчеләр» клубында</a:t>
            </a:r>
            <a:r>
              <a:rPr lang="ru-RU" dirty="0" smtClean="0"/>
              <a:t> </a:t>
            </a:r>
            <a:r>
              <a:rPr lang="ru-RU" dirty="0" err="1" smtClean="0"/>
              <a:t>оештыручы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. 1962—1965 </a:t>
            </a:r>
            <a:r>
              <a:rPr lang="ru-RU" dirty="0" err="1" smtClean="0"/>
              <a:t>елларда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яңадан мәктәптә </a:t>
            </a:r>
            <a:r>
              <a:rPr lang="ru-RU" dirty="0" smtClean="0"/>
              <a:t>— </a:t>
            </a:r>
            <a:r>
              <a:rPr lang="ru-RU" dirty="0" err="1" smtClean="0"/>
              <a:t>Әлмәт районының Колшәрип авылында</a:t>
            </a:r>
            <a:r>
              <a:rPr lang="ru-RU" dirty="0" smtClean="0"/>
              <a:t> </a:t>
            </a:r>
            <a:r>
              <a:rPr lang="ru-RU" dirty="0" err="1" smtClean="0"/>
              <a:t>тел-әдәбият</a:t>
            </a:r>
            <a:r>
              <a:rPr lang="ru-RU" dirty="0" smtClean="0"/>
              <a:t>, </a:t>
            </a:r>
            <a:r>
              <a:rPr lang="ru-RU" dirty="0" err="1" smtClean="0"/>
              <a:t>тарих</a:t>
            </a:r>
            <a:r>
              <a:rPr lang="ru-RU" dirty="0" smtClean="0"/>
              <a:t> </a:t>
            </a:r>
            <a:r>
              <a:rPr lang="ru-RU" dirty="0" err="1" smtClean="0"/>
              <a:t>укыта</a:t>
            </a:r>
            <a:r>
              <a:rPr lang="ru-RU" dirty="0" smtClean="0"/>
              <a:t>. </a:t>
            </a:r>
            <a:r>
              <a:rPr lang="ru-RU" dirty="0" err="1" smtClean="0"/>
              <a:t>Шунда</a:t>
            </a:r>
            <a:r>
              <a:rPr lang="ru-RU" dirty="0" smtClean="0"/>
              <a:t>, 1964 </a:t>
            </a:r>
            <a:r>
              <a:rPr lang="ru-RU" dirty="0" err="1" smtClean="0"/>
              <a:t>елда</a:t>
            </a:r>
            <a:r>
              <a:rPr lang="ru-RU" dirty="0" smtClean="0"/>
              <a:t>, КПСС </a:t>
            </a:r>
            <a:r>
              <a:rPr lang="ru-RU" dirty="0" err="1" smtClean="0"/>
              <a:t>сафларына</a:t>
            </a:r>
            <a:r>
              <a:rPr lang="ru-RU" dirty="0" smtClean="0"/>
              <a:t> </a:t>
            </a:r>
            <a:r>
              <a:rPr lang="ru-RU" dirty="0" err="1" smtClean="0"/>
              <a:t>алына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1965—1969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елларда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К. Булатова В. И. Ульянов-Ленин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исемендәге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Казан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дәүләт университетының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татар теле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һәм әдәбияты бүлегендә укый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белән бергә иҗат эшен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дә дәвам иттерә: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1965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аның шигъри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бәйләме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Дуслык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күмәк җыентыкта басылып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Шагыйрәнең исеме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тәнкыйтьтә җылы сүз белән телгә алына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башлый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1967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Язлар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мөстәкыйль китабы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лирик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шигырьләр җыентыгы дөнья күрә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1965—1969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елларда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К. Булатова В. И. Ульянов-Ленин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исемендәге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Казан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дәүләт университетының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татар теле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һәм әдәбияты бүлегендә укый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белән бергә иҗат эшен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дә дәвам иттерә: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1965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аның шигъри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бәйләме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Дуслык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күмәк җыентыкта басылып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чыга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Шагыйрәнең исеме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тәнкыйтьтә җылы сүз белән телгә алына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башлый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1967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Язлар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исемле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мөстәкыйль китабы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— лирик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шигырьләр җыентыгы дөнья күрә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798</Words>
  <Application>Microsoft Office PowerPoint</Application>
  <PresentationFormat>Экран (4:3)</PresentationFormat>
  <Paragraphs>103</Paragraphs>
  <Slides>21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Планируемые результаты при изучении произведения Клары Булатовой  “Шушы яктан, шушы туфрактан без” по татарской литературы (уку)   Проектная работа</vt:lpstr>
      <vt:lpstr>Концепция проекта</vt:lpstr>
      <vt:lpstr>Цель проекта</vt:lpstr>
      <vt:lpstr>Задачи проекта</vt:lpstr>
      <vt:lpstr> Формировать личностные учебные действия </vt:lpstr>
      <vt:lpstr> Средства достижения – ирешү ысуллары </vt:lpstr>
      <vt:lpstr>Клара Булатова кем ул?</vt:lpstr>
      <vt:lpstr>Клара Гариф кызы Булатова</vt:lpstr>
      <vt:lpstr>        1965—1969 елларда К. Булатова В. И. Ульянов-Ленин исемендәге Казан дәүләт университетының татар теле һәм әдәбияты бүлегендә укый. Уку белән бергә иҗат эшен дә дәвам иттерә: 1965 елда аның шигъри бәйләме «Дуслык» исемле күмәк җыентыкта басылып чыга. Шагыйрәнең исеме тәнкыйтьтә җылы сүз белән телгә алына башлый. 1967 елда «Язлар алда» исемле мөстәкыйль китабы — лирик шигырьләр җыентыгы дөнья күрә.    1965—1969 елларда К. Булатова В. И. Ульянов-Ленин исемендәге Казан дәүләт университетының татар теле һәм әдәбияты бүлегендә укый. Уку белән бергә иҗат эшен дә дәвам иттерә: 1965 елда аның шигъри бәйләме «Дуслык» исемле күмәк җыентыкта басылып чыга. Шагыйрәнең исеме тәнкыйтьтә җылы сүз белән телгә алына башлый. 1967 елда «Язлар алда» исемле мөстәкыйль китабы — лирик шигырьләр җыентыгы дөнья күрә.   </vt:lpstr>
      <vt:lpstr>Клара Булатова “Шушы яктан, шушы туфрактан без”</vt:lpstr>
      <vt:lpstr>  Шушы яктан, шушы туфрактан без. Читтә йөрсәк, шуңа күрәдер Чишмә чыңлап, өянкеләр елап, Таллар җырлап төшкә керәдер. </vt:lpstr>
      <vt:lpstr> Шушы якта безнең эзләр калсын, Мирас булып килер яшьләргә. Шушы яктан, шушы туфрактан без, Шул туфракта язсын яшәргә. </vt:lpstr>
      <vt:lpstr> Клара Булатова сүзләренә язылган җырлар </vt:lpstr>
      <vt:lpstr> Формировать регулятивные учебные действия </vt:lpstr>
      <vt:lpstr> Средства достижения -  ирешү ысуллары </vt:lpstr>
      <vt:lpstr> Формировать познавательные учебные действия </vt:lpstr>
      <vt:lpstr> Средства достижения -  ирешү ысуллары </vt:lpstr>
      <vt:lpstr> Формировать коммуникативные учебные действия </vt:lpstr>
      <vt:lpstr> Средства достижения – ирешү ысуллары </vt:lpstr>
      <vt:lpstr> Ожидаемые результаты реализации проекта </vt:lpstr>
      <vt:lpstr>Кулланылган әдәбият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Татар әдәбиятыннан Клара Булатованың “Шушы яктан шушы туфрактан без” шигыре буенча планлаштырылган нәтиҗәләр. Проект</dc:title>
  <dc:creator>user</dc:creator>
  <cp:lastModifiedBy>Admin</cp:lastModifiedBy>
  <cp:revision>21</cp:revision>
  <dcterms:created xsi:type="dcterms:W3CDTF">2014-03-26T05:13:00Z</dcterms:created>
  <dcterms:modified xsi:type="dcterms:W3CDTF">2015-01-26T17:49:57Z</dcterms:modified>
</cp:coreProperties>
</file>