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8000"/>
    <a:srgbClr val="66FF66"/>
    <a:srgbClr val="800000"/>
    <a:srgbClr val="FF00FF"/>
    <a:srgbClr val="993300"/>
    <a:srgbClr val="6600CC"/>
    <a:srgbClr val="990099"/>
    <a:srgbClr val="FF3300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881-901B-49CD-B77E-4EA2FE62EF04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2482-71EE-47F2-B340-12530FEE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881-901B-49CD-B77E-4EA2FE62EF04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2482-71EE-47F2-B340-12530FEE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881-901B-49CD-B77E-4EA2FE62EF04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2482-71EE-47F2-B340-12530FEE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881-901B-49CD-B77E-4EA2FE62EF04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2482-71EE-47F2-B340-12530FEE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881-901B-49CD-B77E-4EA2FE62EF04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2482-71EE-47F2-B340-12530FEE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881-901B-49CD-B77E-4EA2FE62EF04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2482-71EE-47F2-B340-12530FEE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881-901B-49CD-B77E-4EA2FE62EF04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2482-71EE-47F2-B340-12530FEE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881-901B-49CD-B77E-4EA2FE62EF04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2482-71EE-47F2-B340-12530FEE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881-901B-49CD-B77E-4EA2FE62EF04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2482-71EE-47F2-B340-12530FEE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881-901B-49CD-B77E-4EA2FE62EF04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2482-71EE-47F2-B340-12530FEE5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881-901B-49CD-B77E-4EA2FE62EF04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892482-71EE-47F2-B340-12530FEE56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8D2881-901B-49CD-B77E-4EA2FE62EF04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892482-71EE-47F2-B340-12530FEE568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4;&#1086;&#1084;&#1072;&#1096;&#1085;&#1080;&#1081;\Music\&#1051;.&#1051;&#1077;&#1097;&#1077;&#1085;&#1082;&#1086;%20-%2032.%20&#1051;.&#1051;&#1077;&#1097;&#1077;&#1085;&#1082;&#1086;%20&#8211;%20&#171;&#1056;&#1086;&#1076;&#1080;&#1090;&#1077;&#1083;&#1100;&#1089;&#1082;&#1080;&#1081;%20&#1076;&#1086;&#1084;&#187;%20(mp3ostrov.com)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6;&#1084;&#1072;&#1096;&#1085;&#1080;&#1081;\Music\33.MIMO_TEKLA_TEKLA_REKA(2).mp3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42852"/>
            <a:ext cx="7851648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Семь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214422"/>
            <a:ext cx="600079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Л.Лещенко - 32. Л.Лещенко – «Родительский дом»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29586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Когда появилось слово «Семья» 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Викторина «Пословицы о семье»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785794"/>
            <a:ext cx="4643470" cy="556913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990099"/>
                </a:solidFill>
              </a:rPr>
              <a:t>Золото и серебро не стареют,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990099"/>
                </a:solidFill>
              </a:rPr>
              <a:t>отец и мать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smtClean="0">
                <a:solidFill>
                  <a:srgbClr val="990099"/>
                </a:solidFill>
              </a:rPr>
              <a:t>цены не имеют.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Дом вести – 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не бородой трясти.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B050"/>
                </a:solidFill>
              </a:rPr>
              <a:t>В гостях хорошо, 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B050"/>
                </a:solidFill>
              </a:rPr>
              <a:t>а дома лучше.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0000"/>
                </a:solidFill>
              </a:rPr>
              <a:t>Не нужен клад, 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0000"/>
                </a:solidFill>
              </a:rPr>
              <a:t>когда в семье лад.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00FF"/>
                </a:solidFill>
              </a:rPr>
              <a:t>Не будет добра ,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00FF"/>
                </a:solidFill>
              </a:rPr>
              <a:t>коли в семье вражда.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33CC33"/>
                </a:solidFill>
              </a:rPr>
              <a:t>Когда семья вместе, 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smtClean="0">
                <a:solidFill>
                  <a:srgbClr val="33CC33"/>
                </a:solidFill>
              </a:rPr>
              <a:t>так и душа на месте.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285860"/>
            <a:ext cx="4214842" cy="506906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6600CC"/>
                </a:solidFill>
              </a:rPr>
              <a:t>В семье разлад – 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smtClean="0">
                <a:solidFill>
                  <a:srgbClr val="6600CC"/>
                </a:solidFill>
              </a:rPr>
              <a:t>так и дому не рад.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993300"/>
                </a:solidFill>
              </a:rPr>
              <a:t>Семья в куче – не 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smtClean="0">
                <a:solidFill>
                  <a:srgbClr val="993300"/>
                </a:solidFill>
              </a:rPr>
              <a:t>страшна и туча.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Дома и стены 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помогают.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Мой дом – 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моя крепость.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3300"/>
                </a:solidFill>
              </a:rPr>
              <a:t>Каково на дому, 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3300"/>
                </a:solidFill>
              </a:rPr>
              <a:t>таково и самому.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Полна хата детей, </a:t>
            </a:r>
          </a:p>
          <a:p>
            <a:pPr algn="r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так и счастливо в ней.</a:t>
            </a:r>
          </a:p>
          <a:p>
            <a:pPr algn="r">
              <a:buNone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Викторина «Мой дом – моя крепость».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Как называется дом в украинской или белорусской деревне?</a:t>
            </a:r>
          </a:p>
          <a:p>
            <a:r>
              <a:rPr lang="ru-RU" dirty="0" smtClean="0"/>
              <a:t>Назовите перевозное жилище у кочевых народов.</a:t>
            </a:r>
          </a:p>
          <a:p>
            <a:r>
              <a:rPr lang="ru-RU" dirty="0" smtClean="0"/>
              <a:t>Как называется жилище кавказских горцев, сложенное из камня?</a:t>
            </a:r>
          </a:p>
          <a:p>
            <a:r>
              <a:rPr lang="ru-RU" dirty="0" smtClean="0"/>
              <a:t>Как называется изба из глины или обмазанная глиной?</a:t>
            </a:r>
          </a:p>
          <a:p>
            <a:r>
              <a:rPr lang="ru-RU" dirty="0" smtClean="0"/>
              <a:t>Как называется крытое углубление в земле, вырытое жильё?</a:t>
            </a:r>
          </a:p>
          <a:p>
            <a:r>
              <a:rPr lang="ru-RU" dirty="0" smtClean="0"/>
              <a:t>Как называется отдельное жилое помещение в доме с кухней, передней?</a:t>
            </a:r>
          </a:p>
          <a:p>
            <a:r>
              <a:rPr lang="ru-RU" dirty="0" smtClean="0"/>
              <a:t>Продолжите фразу А. Герцена «Семья начинается с 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Как называют римскую богиню счастья?</a:t>
            </a:r>
          </a:p>
          <a:p>
            <a:r>
              <a:rPr lang="ru-RU" dirty="0" smtClean="0"/>
              <a:t>Когда отмечается день семьи в России и как он называется?</a:t>
            </a:r>
          </a:p>
          <a:p>
            <a:r>
              <a:rPr lang="ru-RU" dirty="0" smtClean="0"/>
              <a:t>Какие цветы являются символом этого дня?</a:t>
            </a:r>
          </a:p>
          <a:p>
            <a:r>
              <a:rPr lang="ru-RU" dirty="0" smtClean="0"/>
              <a:t>Какой овощ долгое время считался не пригодным для пищи и назывался «чёртовым яблоком»?</a:t>
            </a:r>
          </a:p>
          <a:p>
            <a:r>
              <a:rPr lang="ru-RU" dirty="0" smtClean="0"/>
              <a:t>Жена сказочного персонажа Михаила Потаповича?</a:t>
            </a:r>
          </a:p>
          <a:p>
            <a:r>
              <a:rPr lang="ru-RU" dirty="0" smtClean="0"/>
              <a:t>Автор «Свадебного марша» ?</a:t>
            </a:r>
          </a:p>
          <a:p>
            <a:r>
              <a:rPr lang="ru-RU" dirty="0" smtClean="0"/>
              <a:t>Кто из поэтов, так говорил своим друзьям: «Я женился, чтобы дома иметь свою Мадонну»</a:t>
            </a:r>
          </a:p>
          <a:p>
            <a:r>
              <a:rPr lang="ru-RU" dirty="0" smtClean="0"/>
              <a:t>Кто такая свояченица?</a:t>
            </a:r>
          </a:p>
          <a:p>
            <a:r>
              <a:rPr lang="ru-RU" dirty="0" smtClean="0"/>
              <a:t>Что такое бутоньерка?</a:t>
            </a:r>
          </a:p>
          <a:p>
            <a:r>
              <a:rPr lang="ru-RU" dirty="0" smtClean="0"/>
              <a:t>Как называется книга – свод правил поведения в домашней жизни, появившаяся в 16 веке?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7"/>
          <p:cNvSpPr/>
          <p:nvPr/>
        </p:nvSpPr>
        <p:spPr>
          <a:xfrm>
            <a:off x="1428728" y="2857496"/>
            <a:ext cx="5786478" cy="1000132"/>
          </a:xfrm>
          <a:prstGeom prst="triangle">
            <a:avLst>
              <a:gd name="adj" fmla="val 49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 моей мечты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r>
              <a:rPr lang="ru-RU" dirty="0" smtClean="0"/>
              <a:t>Кирпичики из: </a:t>
            </a:r>
          </a:p>
          <a:p>
            <a:pPr>
              <a:buNone/>
            </a:pPr>
            <a:r>
              <a:rPr lang="ru-RU" dirty="0" smtClean="0"/>
              <a:t>доброты, понимания, взаимопомощи, терпения, мудрости, уважения, находчивости, здоровья, уюта, дружбы, хорошего настроения, заботы, улыбки, творчества, хозяйственности, чистоты, счастья, отзывчивости, трудолюбия, сотрудничества, теплоты… </a:t>
            </a:r>
          </a:p>
          <a:p>
            <a:pPr>
              <a:buNone/>
            </a:pPr>
            <a:r>
              <a:rPr lang="ru-RU" dirty="0" smtClean="0"/>
              <a:t>                                      </a:t>
            </a:r>
            <a:endParaRPr lang="ru-RU" dirty="0"/>
          </a:p>
        </p:txBody>
      </p:sp>
      <p:pic>
        <p:nvPicPr>
          <p:cNvPr id="5" name="33.MIMO_TEKLA_TEKLA_REKA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000892" y="357166"/>
            <a:ext cx="304800" cy="3048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71604" y="3857628"/>
            <a:ext cx="5667375" cy="28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714744" y="4500570"/>
            <a:ext cx="1500198" cy="150019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3893339" y="5250669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Семейное счастье – в чём оно?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r>
              <a:rPr lang="ru-RU" dirty="0" smtClean="0"/>
              <a:t>Что нужно для того, чтобы счастье царило в семье?</a:t>
            </a:r>
          </a:p>
          <a:p>
            <a:r>
              <a:rPr lang="ru-RU" dirty="0" smtClean="0"/>
              <a:t>Каких нравственных норм надо придерживаться в семье?  Как относиться к друг другу?</a:t>
            </a:r>
          </a:p>
          <a:p>
            <a:r>
              <a:rPr lang="ru-RU" dirty="0" smtClean="0"/>
              <a:t>Зависит ли семейное счастье от количества детей? От материальной обеспеченности?</a:t>
            </a:r>
          </a:p>
          <a:p>
            <a:r>
              <a:rPr lang="ru-RU" dirty="0" smtClean="0"/>
              <a:t>Кто в семье должен играть главную роль? Ценят ли в семье у вас бабушку с дедушкой?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399</Words>
  <Application>Microsoft Office PowerPoint</Application>
  <PresentationFormat>Экран (4:3)</PresentationFormat>
  <Paragraphs>56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Семья</vt:lpstr>
      <vt:lpstr>Когда появилось слово «Семья» ?</vt:lpstr>
      <vt:lpstr>Викторина «Пословицы о семье»</vt:lpstr>
      <vt:lpstr>Викторина «Мой дом – моя крепость».</vt:lpstr>
      <vt:lpstr>Слайд 5</vt:lpstr>
      <vt:lpstr>Дом моей мечты</vt:lpstr>
      <vt:lpstr>Семейное счастье – в чём оно?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</dc:title>
  <dc:creator>Домашний</dc:creator>
  <cp:lastModifiedBy>user</cp:lastModifiedBy>
  <cp:revision>24</cp:revision>
  <dcterms:created xsi:type="dcterms:W3CDTF">2012-09-24T03:55:40Z</dcterms:created>
  <dcterms:modified xsi:type="dcterms:W3CDTF">2014-01-13T20:15:19Z</dcterms:modified>
</cp:coreProperties>
</file>