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70" r:id="rId2"/>
    <p:sldId id="266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67" r:id="rId11"/>
    <p:sldId id="268" r:id="rId12"/>
    <p:sldId id="269" r:id="rId13"/>
    <p:sldId id="271" r:id="rId14"/>
    <p:sldId id="272" r:id="rId15"/>
    <p:sldId id="282" r:id="rId16"/>
    <p:sldId id="283" r:id="rId17"/>
    <p:sldId id="285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2A907-6455-4AB7-B083-B3671629B880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3B91-C5CB-4FC1-BA97-252D27F54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C841-1FA8-43CD-89AC-7CA536387C4F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0052-6904-4012-A0A4-F221169E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DF79A-EE03-46C2-90DC-1258142B3211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64DF-B5ED-4D97-ABB4-90A6C80F1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9D571-13F2-4389-B2A6-0ACCCA5AAB15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0EB6-A884-48AD-9917-95E99DB20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39A27-01FA-448B-AC7B-FF5CC232EC6F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1EDD-2B4F-4C26-87D4-7CE37399B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41CE-756B-48FF-AD87-F5DD52B0BC0E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D8A7-C5E7-4F9F-A9EC-9B1015D9E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2409-E494-44F1-91B2-4709E113C10E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B25F-1166-407C-9262-F7B3C77EF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76A3-724F-45AD-B3BA-A62A473912C6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5E84-E87E-41A8-B9CA-B8DE77A42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9395-ABF0-422A-955A-E00A1C6A76E2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0005-57B2-4CF4-87BF-B791C262E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EAE3-F55C-454E-938B-0A54DE172415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EB73-B122-43F4-98D0-A1A2CBA8D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8FA6-2F63-42BC-8DCB-257AFEC9FF67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F40EC-4638-447C-9E2F-1ABA9D17D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DBDC-FF8E-48C1-960B-5962627984EE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59C0-C2D7-4103-A750-8615EF235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4671-D646-4BE8-BD75-AAD67FDE8F83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6C0E-EA85-4396-A919-A6511F954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FBBF-4B30-42FB-9616-B829FAE234C8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048E-2185-4ACA-B196-3CCCE6D2A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1E62-44F5-4FD1-B4CC-220031F373E8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9269B-506B-418D-A536-4BEEAB8BA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CC61F42-A599-4844-B4A9-7A7A5DAD7CB8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B10868-A321-4FF2-8275-E609B42AE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6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6438" y="4575175"/>
            <a:ext cx="33575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Новосад Ирина  Владимировна</a:t>
            </a:r>
          </a:p>
          <a:p>
            <a:r>
              <a:rPr lang="ru-RU">
                <a:latin typeface="Monotype Corsiva" pitchFamily="66" charset="0"/>
              </a:rPr>
              <a:t>учитель технологии</a:t>
            </a:r>
          </a:p>
          <a:p>
            <a:r>
              <a:rPr lang="ru-RU">
                <a:latin typeface="Monotype Corsiva" pitchFamily="66" charset="0"/>
              </a:rPr>
              <a:t>ОШ № 23 </a:t>
            </a:r>
            <a:r>
              <a:rPr lang="en-US">
                <a:latin typeface="Monotype Corsiva" pitchFamily="66" charset="0"/>
              </a:rPr>
              <a:t>I-III </a:t>
            </a:r>
            <a:r>
              <a:rPr lang="ru-RU">
                <a:latin typeface="Monotype Corsiva" pitchFamily="66" charset="0"/>
              </a:rPr>
              <a:t>ступеней</a:t>
            </a:r>
          </a:p>
          <a:p>
            <a:r>
              <a:rPr lang="ru-RU">
                <a:latin typeface="Monotype Corsiva" pitchFamily="66" charset="0"/>
              </a:rPr>
              <a:t>г. Симферополь</a:t>
            </a:r>
          </a:p>
          <a:p>
            <a:r>
              <a:rPr lang="ru-RU">
                <a:latin typeface="Monotype Corsiva" pitchFamily="66" charset="0"/>
              </a:rPr>
              <a:t>2014 год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35150" y="333375"/>
            <a:ext cx="60499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latin typeface="Monotype Corsiva" pitchFamily="66" charset="0"/>
              </a:rPr>
              <a:t>Валяние</a:t>
            </a:r>
          </a:p>
          <a:p>
            <a:pPr algn="ctr"/>
            <a:r>
              <a:rPr lang="ru-RU" sz="6600">
                <a:latin typeface="Monotype Corsiva" pitchFamily="66" charset="0"/>
              </a:rPr>
              <a:t>Мастер -класс</a:t>
            </a:r>
          </a:p>
        </p:txBody>
      </p:sp>
      <p:pic>
        <p:nvPicPr>
          <p:cNvPr id="41989" name="Picture 5" descr="1297420227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16011">
            <a:off x="755650" y="2924175"/>
            <a:ext cx="42068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kern="1200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«БРОШЬ МАК»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22"/>
            <a:ext cx="8229600" cy="5094938"/>
          </a:xfrm>
          <a:gradFill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path path="circle">
              <a:fillToRect l="-15000" t="-15000" r="115000" b="115000"/>
            </a:path>
          </a:gradFill>
          <a:ln>
            <a:solidFill>
              <a:schemeClr val="accent1">
                <a:shade val="48000"/>
                <a:satMod val="110000"/>
              </a:schemeClr>
            </a:solidFill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800" kern="1200" dirty="0">
                <a:effectLst/>
              </a:rPr>
              <a:t> </a:t>
            </a:r>
            <a:r>
              <a:rPr lang="ru-RU" sz="2400" b="1" kern="1200" dirty="0">
                <a:effectLst/>
              </a:rPr>
              <a:t>Валяние цветка из шерсти</a:t>
            </a:r>
            <a:r>
              <a:rPr lang="ru-RU" sz="2400" kern="1200" dirty="0">
                <a:effectLst/>
              </a:rPr>
              <a:t> достаточно не трудный процесс, даже человек, впервые сталкивающийся с этим видом рукоделия сможет создать удивительное и яркое изделие. Выбор цветка для данного мастер-класса был не случаен, мак, пожалуй, один из самых эффектных цветов в мире, а брошь в виде яркого цветка будет безупречным украшением практически любого наряда.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800" kern="1200" dirty="0">
              <a:effectLst/>
            </a:endParaRPr>
          </a:p>
        </p:txBody>
      </p:sp>
      <p:pic>
        <p:nvPicPr>
          <p:cNvPr id="15368" name="Picture 8" descr="1297420227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760913"/>
            <a:ext cx="360045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Итак, для того чтобы свалять цветок из шерсти мокрым способом, понадобится:</a:t>
            </a: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Натуральная шерсть (цвета: черный, красный, зеленый);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шерстяное мулине (цвет: черный);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волокна шелка (цвет: черный);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мыльный раствор;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пленка пузырчатая или обычная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поролоновая губка;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ножницы.</a:t>
            </a: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Рисунок 4" descr="vxctnU9hW_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5888"/>
            <a:ext cx="388778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kern="1200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ХОД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857232"/>
            <a:ext cx="8258204" cy="5452128"/>
          </a:xfrm>
          <a:gradFill>
            <a:gsLst>
              <a:gs pos="20000">
                <a:schemeClr val="accent2">
                  <a:tint val="9000"/>
                </a:schemeClr>
              </a:gs>
              <a:gs pos="100000">
                <a:schemeClr val="accent2">
                  <a:tint val="70000"/>
                  <a:satMod val="100000"/>
                </a:schemeClr>
              </a:gs>
            </a:gsLst>
            <a:path path="circle">
              <a:fillToRect l="-15000" t="-15000" r="115000" b="115000"/>
            </a:path>
          </a:gradFill>
          <a:ln>
            <a:solidFill>
              <a:schemeClr val="accent2">
                <a:shade val="48000"/>
                <a:satMod val="110000"/>
              </a:schemeClr>
            </a:solidFill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7688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1600" smtClean="0">
              <a:solidFill>
                <a:schemeClr val="bg1"/>
              </a:solidFill>
              <a:effectLst/>
            </a:endParaRPr>
          </a:p>
          <a:p>
            <a:pPr marL="547688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ru-RU" sz="1600" smtClean="0">
                <a:solidFill>
                  <a:schemeClr val="bg1"/>
                </a:solidFill>
                <a:effectLst/>
              </a:rPr>
              <a:t>Подготовьте рабочее место и пузырчатую пленку. Также подготовьте мыльный раствор. Раствор можно сделать самостоятельно. Например: возьмите обычный брусок мыла и натрите его на крупной терке в глубокую посуду, после чего залейте получившуюся стружку одним-двумя литрами горячей воды.       </a:t>
            </a:r>
          </a:p>
          <a:p>
            <a:pPr marL="547688" indent="-411163" algn="ctr" eaLnBrk="1" hangingPunct="1"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1400" i="1" smtClean="0">
                <a:solidFill>
                  <a:schemeClr val="bg1"/>
                </a:solidFill>
                <a:effectLst/>
              </a:rPr>
              <a:t>Валяем лепестки</a:t>
            </a:r>
          </a:p>
          <a:p>
            <a:pPr marL="547688" indent="-411163" eaLnBrk="1" hangingPunct="1"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1400" smtClean="0">
                <a:solidFill>
                  <a:schemeClr val="bg1"/>
                </a:solidFill>
                <a:effectLst/>
              </a:rPr>
              <a:t>     Вытяните из мотка шерсти несколько пучков шерсти и придайте каждому из них треугольную форму с распущенными волокнами с одной стороны и тонким кончиком с другой. Разложите заготовки кругом.  </a:t>
            </a:r>
            <a:endParaRPr lang="ru-RU" sz="1400" i="1" smtClean="0">
              <a:solidFill>
                <a:schemeClr val="bg1"/>
              </a:solidFill>
              <a:effectLst/>
            </a:endParaRPr>
          </a:p>
          <a:p>
            <a:pPr marL="547688" indent="-411163" eaLnBrk="1" hangingPunct="1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ru-RU" sz="1400" smtClean="0">
                <a:solidFill>
                  <a:schemeClr val="bg1"/>
                </a:solidFill>
                <a:effectLst/>
              </a:rPr>
              <a:t>Приступайте к выкладке второго слой. На этот раз выкладывайте шерсть перпендикулярно первому слою. Волокна должны располагаться немного внахлест.</a:t>
            </a:r>
            <a:br>
              <a:rPr lang="ru-RU" sz="1400" smtClean="0">
                <a:solidFill>
                  <a:schemeClr val="bg1"/>
                </a:solidFill>
                <a:effectLst/>
              </a:rPr>
            </a:br>
            <a:r>
              <a:rPr lang="ru-RU" sz="1400" smtClean="0">
                <a:solidFill>
                  <a:schemeClr val="bg1"/>
                </a:solidFill>
                <a:effectLst/>
              </a:rPr>
              <a:t> Чтобы получить идеальный войлок при сваливание шерсти, старайтесь выкладывать шерсть равномерно без просветов и излишнего уплотнения. Помните, что шерсть в процессе валяние усядет на треть.</a:t>
            </a:r>
          </a:p>
        </p:txBody>
      </p:sp>
      <p:pic>
        <p:nvPicPr>
          <p:cNvPr id="4" name="Рисунок 3" descr="http://inhandmade.ru/images/01_valyanie_cvetka_iz_sherst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4573596"/>
            <a:ext cx="3786181" cy="208120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nhandmade.ru/images/02_valyanie_cvetka_iz_shersti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71612"/>
            <a:ext cx="3786182" cy="5286388"/>
          </a:xfr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86188" y="285750"/>
            <a:ext cx="5357812" cy="6556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2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Чтобы получить характерную маку черную сердцевину, выложите черный круг шерсти аналогичным образом в середине красного круга. Добавьте немного черного шелка паутинкой для придания узора.</a:t>
            </a:r>
            <a:r>
              <a:rPr lang="ru-RU" sz="140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</a:p>
          <a:p>
            <a:pPr>
              <a:buFont typeface="Arial" charset="0"/>
              <a:buChar char="•"/>
              <a:defRPr/>
            </a:pP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Накройте изделие  </a:t>
            </a:r>
            <a:r>
              <a:rPr lang="ru-RU" sz="1200" b="1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клеенкой </a:t>
            </a: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и начинайте смачивать шерсть мыльным раствором. Смачивайте шерсть равномерно. Вся шерсть должна стать влажной, но не переусердствуйте, не </a:t>
            </a:r>
            <a:r>
              <a:rPr lang="ru-RU" sz="140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“</a:t>
            </a: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утопите</a:t>
            </a:r>
            <a:r>
              <a:rPr lang="ru-RU" sz="140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”</a:t>
            </a: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будущий цветок в мыле. После этого, начните деликатно растирать шерсть ладонями . Трите аккуратно и нежно, есть риск сместить слои, поэтому будьте крайне аккуратны. Когда шерсть несколько притрется, усильте нажим. Также нужно периодически приподнимать, т.к. возможно волокна шерсти будут</a:t>
            </a:r>
            <a:r>
              <a:rPr lang="ru-RU" sz="1200" b="1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расходиться </a:t>
            </a: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, что нам совсем не нужно.</a:t>
            </a:r>
          </a:p>
          <a:p>
            <a:pPr>
              <a:buFont typeface="Arial" charset="0"/>
              <a:buChar char="•"/>
              <a:defRPr/>
            </a:pP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Самое время проверить степень готовности войлока </a:t>
            </a:r>
            <a:r>
              <a:rPr lang="ru-RU" sz="140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ущипните за поверхность изделия и потяните вверх. Если вам удалось ухватить лишь несколько волосинок или вместе с вашей рукой поднимается значительная часть полотна, значит пришло время перейти к более активным действиям. Вы можете сжимать, комкать, тереть, отбивать изделие как угодно. Не переживайте если идеальный круг потеряет свою былую форму и края станут неровными. Нам это и нужно.</a:t>
            </a:r>
          </a:p>
          <a:p>
            <a:pPr>
              <a:buFont typeface="Arial" charset="0"/>
              <a:buChar char="•"/>
              <a:defRPr/>
            </a:pP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Когда круг совсем свалялся, а края станут волнообразными, нанесите на поверхность мыльной пены и разметьте пальцем круг на 5 частей </a:t>
            </a:r>
            <a:r>
              <a:rPr lang="ru-RU" sz="140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5 лепестков.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Возьмите ножницы и сделайте разрезы по линиям. Не дорезайте до сердцевины порядка 2-3 см.</a:t>
            </a:r>
            <a:r>
              <a:rPr lang="ru-RU" sz="140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</a:p>
          <a:p>
            <a:pPr>
              <a:buFont typeface="Arial" charset="0"/>
              <a:buChar char="•"/>
              <a:defRPr/>
            </a:pPr>
            <a:r>
              <a:rPr lang="ru-RU" sz="140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ru-RU" sz="140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Окуните изделие в мыльный раствор, потрите срезы и покатайте изделие в руках. Таким образом срезы заваляются.</a:t>
            </a:r>
            <a:endParaRPr lang="ru-RU" sz="140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2918"/>
            <a:ext cx="307180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ХОД РАБОТЫ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nhandmade.ru/images/03_valyanie_cvetka_iz_shersti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57188"/>
            <a:ext cx="3248025" cy="2162175"/>
          </a:xfrm>
        </p:spPr>
      </p:pic>
      <p:pic>
        <p:nvPicPr>
          <p:cNvPr id="5" name="Рисунок 4" descr="http://inhandmade.ru/images/04_valyanie_cvetka_iz_sher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785813"/>
            <a:ext cx="28956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357166"/>
            <a:ext cx="310971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Сердцевина цветка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214688" y="6429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" y="5214938"/>
            <a:ext cx="8501063" cy="1354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Пришло время заняться сердцевиной :</a:t>
            </a:r>
          </a:p>
          <a:p>
            <a:pPr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Из пряди зеленой шерсти скруглите шарик равномерно. Контролируйте процесс. Шарик должен стать равномерно круглым и в меру плотным.  Смочите шарик в мыльной воде и покатайте в ладонях. Теперь ополосните и высушите. Далее возьмите черную шелковую нить и разделите ею на 6 равномерных секторов наш шар.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/>
              <a:t>Тычинки 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600"/>
              <a:t>Берем обычный мак </a:t>
            </a:r>
          </a:p>
          <a:p>
            <a:pPr eaLnBrk="1" hangingPunct="1">
              <a:defRPr/>
            </a:pPr>
            <a:r>
              <a:rPr lang="ru-RU" sz="1600"/>
              <a:t>Нитки черные</a:t>
            </a:r>
          </a:p>
          <a:p>
            <a:pPr eaLnBrk="1" hangingPunct="1">
              <a:defRPr/>
            </a:pPr>
            <a:endParaRPr lang="ru-RU" sz="1600"/>
          </a:p>
        </p:txBody>
      </p:sp>
      <p:pic>
        <p:nvPicPr>
          <p:cNvPr id="38916" name="Picture 4" descr="22b16312d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38893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663b01878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92375"/>
            <a:ext cx="38179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91f61840c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81000"/>
            <a:ext cx="79930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1297420227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672513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7600950" cy="451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72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Спасибо за внимание !</a:t>
            </a:r>
          </a:p>
          <a:p>
            <a:pPr algn="ctr"/>
            <a:r>
              <a:rPr lang="ru-RU" sz="72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До новых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kern="120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ФЕЛТИНГ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gradFill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path path="circle">
              <a:fillToRect l="-15000" t="-15000" r="115000" b="115000"/>
            </a:path>
          </a:gradFill>
          <a:ln>
            <a:solidFill>
              <a:schemeClr val="accent1">
                <a:shade val="48000"/>
                <a:satMod val="110000"/>
              </a:schemeClr>
            </a:solidFill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000" kern="1200" dirty="0">
                <a:solidFill>
                  <a:schemeClr val="bg1"/>
                </a:solidFill>
                <a:effectLst/>
              </a:rPr>
              <a:t>Валяние или </a:t>
            </a:r>
            <a:r>
              <a:rPr lang="ru-RU" sz="2000" kern="1200" dirty="0" err="1">
                <a:solidFill>
                  <a:schemeClr val="bg1"/>
                </a:solidFill>
                <a:effectLst/>
              </a:rPr>
              <a:t>фелтинг</a:t>
            </a:r>
            <a:r>
              <a:rPr lang="ru-RU" sz="2000" kern="1200" dirty="0">
                <a:solidFill>
                  <a:schemeClr val="bg1"/>
                </a:solidFill>
                <a:effectLst/>
              </a:rPr>
              <a:t> тема нашей презентации. Валяние - это уникальная техника создания оригинальных игрушек, интерьерных вещей. Я расскажу вам насколько интересен процесс валяния цветка из шерсти.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ru-RU" sz="2000" kern="1200" dirty="0">
                <a:solidFill>
                  <a:schemeClr val="bg1"/>
                </a:solidFill>
                <a:effectLst/>
              </a:rPr>
              <a:t>Способность шерсти сваливаться была обнаружена около 8000 лет назад. Изначально для валяния использовались найденные остатки шерсти животных. Со временем, после одомашнивания мелкого рогатого скота, у людей появился постоянно доступный источник материала для валяния. Стали использовать состриженную шерсть.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2800" kern="1200" dirty="0">
              <a:effectLst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26" y="5016508"/>
            <a:ext cx="2143126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44" y="4984762"/>
            <a:ext cx="10001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679" y="4933959"/>
            <a:ext cx="17907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        История ремесла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43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  </a:t>
            </a:r>
            <a:r>
              <a:rPr lang="ru-RU" sz="2400">
                <a:latin typeface="Times New Roman" pitchFamily="18" charset="0"/>
              </a:rPr>
              <a:t>Со временем валяние стало применяться в основном для изготовления шляп, обуви и других формовых изделий.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     Появились большие мастерские и валяльное производство</a:t>
            </a:r>
            <a:r>
              <a:rPr lang="ru-RU" sz="2800"/>
              <a:t> </a:t>
            </a:r>
          </a:p>
        </p:txBody>
      </p:sp>
      <p:pic>
        <p:nvPicPr>
          <p:cNvPr id="19459" name="Рисунок 13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5225" y="1922463"/>
            <a:ext cx="3708400" cy="1951037"/>
          </a:xfrm>
        </p:spPr>
      </p:pic>
      <p:pic>
        <p:nvPicPr>
          <p:cNvPr id="19460" name="Рисунок 16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4221163"/>
            <a:ext cx="3386137" cy="18653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          История ремесла</a:t>
            </a:r>
          </a:p>
        </p:txBody>
      </p:sp>
      <p:pic>
        <p:nvPicPr>
          <p:cNvPr id="20482" name="Рисунок 2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628775"/>
            <a:ext cx="3960813" cy="3187700"/>
          </a:xfrm>
        </p:spPr>
      </p:pic>
      <p:sp>
        <p:nvSpPr>
          <p:cNvPr id="3277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116013" y="4797425"/>
            <a:ext cx="7632700" cy="1784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     </a:t>
            </a:r>
            <a:r>
              <a:rPr lang="ru-RU" sz="2300">
                <a:latin typeface="Times New Roman" pitchFamily="18" charset="0"/>
              </a:rPr>
              <a:t>В середине 19, начале 20 веков изобрели валяльные прессы, и валяльные машины. Валка происходила посредством сдавливания и прокатывания шерсти или при механическом воздействии специальных иголок, которые спутывали шерстяные волокна</a:t>
            </a:r>
            <a:r>
              <a:rPr lang="ru-RU" sz="28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        История ремесла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42988" y="1844675"/>
            <a:ext cx="35845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     Войлок до сих пор изготавливают и применяют в странах с суровым климатом.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     В годы Великой Отечественной войны солдаты Советской Армии зимой обувались именно в валенки.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700213"/>
            <a:ext cx="3521075" cy="48244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/>
              <a:t>Существуют две основные техники валяния шерсти: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defRPr/>
            </a:pPr>
            <a:r>
              <a:rPr lang="ru-RU" sz="2700">
                <a:latin typeface="Times New Roman" pitchFamily="18" charset="0"/>
              </a:rPr>
              <a:t>валяние сухое (фильцевание) - это сваливание шерсти с использованием специальных игл </a:t>
            </a:r>
          </a:p>
          <a:p>
            <a:pPr eaLnBrk="1" hangingPunct="1">
              <a:defRPr/>
            </a:pPr>
            <a:endParaRPr lang="ru-RU" sz="270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700">
                <a:latin typeface="Times New Roman" pitchFamily="18" charset="0"/>
              </a:rPr>
              <a:t>валяние мокрое (фелтинг) – это сваливание волокон шерсти под воздействием сжимающих и давящих движений ладоней рук с использованием мыльного раствора.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 Инструменты  для сухого валяния</a:t>
            </a:r>
          </a:p>
        </p:txBody>
      </p:sp>
      <p:pic>
        <p:nvPicPr>
          <p:cNvPr id="23554" name="Рисунок 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844675"/>
            <a:ext cx="4176712" cy="1960563"/>
          </a:xfrm>
        </p:spPr>
      </p:pic>
      <p:sp>
        <p:nvSpPr>
          <p:cNvPr id="35844" name="Rectangle 4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684213" y="4221163"/>
            <a:ext cx="8135937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</a:rPr>
              <a:t>Сухое валяние</a:t>
            </a:r>
            <a:r>
              <a:rPr lang="ru-RU" sz="2000" smtClean="0">
                <a:latin typeface="Times New Roman" pitchFamily="18" charset="0"/>
              </a:rPr>
              <a:t> – уплотнение комочков шерсти с помощью специальных игл. Иглы снабжены насечками, именно с их помощью происходит сцепление и спутывание волокон. Зазубрины на иглах направлены в противоположную сторону, поэтому игла легко выпутывается из шерсти.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Иглы для валяния бывают  трех видов: тонкие, средние и грубые.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  </a:t>
            </a:r>
          </a:p>
        </p:txBody>
      </p:sp>
      <p:pic>
        <p:nvPicPr>
          <p:cNvPr id="23556" name="Рисунок 4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51425" y="1930400"/>
            <a:ext cx="3559175" cy="2201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450" y="333375"/>
            <a:ext cx="731361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/>
              <a:t>Материалы и приспособления для сухого валяния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6163" y="1930400"/>
            <a:ext cx="3925887" cy="2027238"/>
          </a:xfrm>
        </p:spPr>
      </p:pic>
      <p:pic>
        <p:nvPicPr>
          <p:cNvPr id="24579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70538" y="1930400"/>
            <a:ext cx="2449512" cy="1966913"/>
          </a:xfrm>
        </p:spPr>
      </p:pic>
      <p:sp>
        <p:nvSpPr>
          <p:cNvPr id="36869" name="Rectangle 5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971550" y="4005263"/>
            <a:ext cx="7523163" cy="2066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>
                <a:latin typeface="Times New Roman" pitchFamily="18" charset="0"/>
              </a:rPr>
              <a:t>Для сухого валяния</a:t>
            </a:r>
            <a:r>
              <a:rPr lang="ru-RU" sz="2400">
                <a:latin typeface="Times New Roman" pitchFamily="18" charset="0"/>
              </a:rPr>
              <a:t> пригодна любая шерсть(натуральная или акриловая). Чаще всего используется овечья шерсть разных видов. Так же подходит шерсть и других животных.</a:t>
            </a:r>
          </a:p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В качестве приспособления для удобства процесса валяния необходима щетка-мат или поролоновая губка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/>
              <a:t>Материалы и приспособления для мокрого валяния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0425" y="2089150"/>
            <a:ext cx="3784600" cy="1731963"/>
          </a:xfrm>
        </p:spPr>
      </p:pic>
      <p:pic>
        <p:nvPicPr>
          <p:cNvPr id="25603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51425" y="2065338"/>
            <a:ext cx="3394075" cy="1751012"/>
          </a:xfrm>
        </p:spPr>
      </p:pic>
      <p:sp>
        <p:nvSpPr>
          <p:cNvPr id="37893" name="Rectangle 5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838200" y="4071938"/>
            <a:ext cx="8007350" cy="20240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>
                <a:latin typeface="Times New Roman" pitchFamily="18" charset="0"/>
              </a:rPr>
              <a:t>Для мокрого валяния</a:t>
            </a:r>
            <a:r>
              <a:rPr lang="ru-RU" sz="2800">
                <a:latin typeface="Times New Roman" pitchFamily="18" charset="0"/>
              </a:rPr>
              <a:t> (felting) используется только натуральная шерсть.</a:t>
            </a:r>
          </a:p>
          <a:p>
            <a:pPr eaLnBrk="1" hangingPunct="1">
              <a:defRPr/>
            </a:pPr>
            <a:r>
              <a:rPr lang="ru-RU" sz="2800">
                <a:latin typeface="Times New Roman" pitchFamily="18" charset="0"/>
              </a:rPr>
              <a:t>Для процесса мокрого валяния необходимы: пупырчатая пленка, мыло и теплая  вода и хорошее настроение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6743927</TotalTime>
  <Words>765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Wingdings</vt:lpstr>
      <vt:lpstr>Calibri</vt:lpstr>
      <vt:lpstr>Monotype Corsiva</vt:lpstr>
      <vt:lpstr>Wingdings 2</vt:lpstr>
      <vt:lpstr>Times New Roman</vt:lpstr>
      <vt:lpstr>Трава</vt:lpstr>
      <vt:lpstr>Трава</vt:lpstr>
      <vt:lpstr>Слайд 1</vt:lpstr>
      <vt:lpstr>Слайд 2</vt:lpstr>
      <vt:lpstr>           История ремесла</vt:lpstr>
      <vt:lpstr>             История ремесла</vt:lpstr>
      <vt:lpstr>           История ремесла</vt:lpstr>
      <vt:lpstr>Существуют две основные техники валяния шерсти:</vt:lpstr>
      <vt:lpstr> Инструменты  для сухого валяния</vt:lpstr>
      <vt:lpstr>Материалы и приспособления для сухого валяния</vt:lpstr>
      <vt:lpstr>Материалы и приспособления для мокрого валяния</vt:lpstr>
      <vt:lpstr>Слайд 10</vt:lpstr>
      <vt:lpstr>Слайд 11</vt:lpstr>
      <vt:lpstr>Слайд 12</vt:lpstr>
      <vt:lpstr>Слайд 13</vt:lpstr>
      <vt:lpstr>Слайд 14</vt:lpstr>
      <vt:lpstr>Тычинки 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Admin</cp:lastModifiedBy>
  <cp:revision>38</cp:revision>
  <dcterms:created xsi:type="dcterms:W3CDTF">2013-08-08T11:29:38Z</dcterms:created>
  <dcterms:modified xsi:type="dcterms:W3CDTF">2014-10-28T16:16:00Z</dcterms:modified>
</cp:coreProperties>
</file>