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82" r:id="rId2"/>
    <p:sldId id="257" r:id="rId3"/>
    <p:sldId id="267" r:id="rId4"/>
    <p:sldId id="268" r:id="rId5"/>
    <p:sldId id="259" r:id="rId6"/>
    <p:sldId id="272" r:id="rId7"/>
    <p:sldId id="263" r:id="rId8"/>
    <p:sldId id="285" r:id="rId9"/>
    <p:sldId id="276" r:id="rId10"/>
    <p:sldId id="260" r:id="rId11"/>
    <p:sldId id="277" r:id="rId12"/>
    <p:sldId id="264" r:id="rId13"/>
    <p:sldId id="281" r:id="rId14"/>
    <p:sldId id="265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FB76D5-91F2-4A2A-9417-7C265213703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779E4F-3B7E-4346-B3CD-360F886FC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6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C15E1-DD83-455D-9E8E-6F90772A71E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A4BC5C-5A73-4971-A359-F4A8A7C136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ACFE-6490-42B8-9E37-5EE8AE8E10FE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B62C-766C-4BED-9775-332F1D0D2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0745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C78A-5C1A-4CDD-A133-DEB0F41729A1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D809-0504-4615-B0DA-36B57CA73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064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9C83-C89B-42B6-AB82-86018E5C8485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5A43-5834-4AF0-9779-624E923B0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845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B241-0C66-4CDD-9D8B-9D0A99D6456E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5A59-0126-486C-A4D3-D6DFB3851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332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ADF25-0F0E-4E2D-8DE2-171393216840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8F38-E73D-415A-A616-70A1DCD9C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7169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B94C-ED54-449F-8D15-0A2DDC6DCF19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2721-BBBD-41F9-815F-D50FC6024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175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A880-7795-4533-BDD5-4087BB6CE562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FB02-CB1F-43E9-AFD9-4085500A8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007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86FA-212D-45ED-B6F1-B31C0A46597B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82E4-FE78-4460-9376-5C5A1E1FD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6407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8842-E5F5-4CE3-916B-C28C20EFFB65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9153A-CD60-471B-AA59-DEE50FCEA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5629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9079-1BF6-4364-BA0F-D66D32347E12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7432-9200-4EFF-97B9-DACD5B622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599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2E86-FEC9-4CF1-B3A8-4B9A395751D8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A0DB-4265-4E71-BCD4-41762C317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1794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D4D739-26F6-4AF0-A652-5737C911BB06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МКОУ Петропавловская СОШ "Герои Великой войны"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29385-FA80-47BE-A251-A4EF59DB6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spd="slow"/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0;&#1086;&#1085;&#1082;&#1091;&#1088;&#1089;%20&#1043;&#1077;&#1088;&#1086;&#1080;%20&#1042;&#1077;&#1083;&#1080;&#1082;&#1086;&#1081;%20&#1074;&#1086;&#1081;&#1085;&#1099;\Gverdciteli_-_ty_zhe_vyzhil_soldat_minus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27parser.ru/songs/tamara-gverdtsiteli_ti-zhe-vizhil-soldat" TargetMode="External"/><Relationship Id="rId2" Type="http://schemas.openxmlformats.org/officeDocument/2006/relationships/hyperlink" Target="http://podvignaroda.mil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433638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cs typeface="+mn-cs"/>
              </a:rPr>
              <a:t>Герои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cs typeface="+mn-cs"/>
              </a:rPr>
              <a:t>Великой войны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7819" y="4082349"/>
            <a:ext cx="504067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cs typeface="+mn-cs"/>
              </a:rPr>
              <a:t>МКОУ Петропавловская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cs typeface="+mn-cs"/>
              </a:rPr>
              <a:t>Зимникова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cs typeface="+mn-cs"/>
              </a:rPr>
              <a:t> Алевтина Юрьевна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cs typeface="+mn-cs"/>
              </a:rPr>
              <a:t>9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cs typeface="+mn-cs"/>
              </a:rPr>
              <a:t>Руководитель:  Власова Н.И.</a:t>
            </a:r>
          </a:p>
        </p:txBody>
      </p:sp>
      <p:pic>
        <p:nvPicPr>
          <p:cNvPr id="9" name="Gverdciteli_-_ty_zhe_vyzhil_soldat_minu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132138" y="1196975"/>
            <a:ext cx="5518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дальнейшем  освобождал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Киев, правобережную Украину,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Венгрию, Румынию.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Участвовал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Белгородско-Харьковской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наступательной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операции – заключительном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этапе Курского сражения.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Домой вернулся в декабре 1945 года</a:t>
            </a:r>
          </a:p>
        </p:txBody>
      </p:sp>
      <p:pic>
        <p:nvPicPr>
          <p:cNvPr id="2051" name="Picture 3" descr="H:\Жданов\Копия (3) Жданов - 0015.jpg"/>
          <p:cNvPicPr>
            <a:picLocks noChangeAspect="1" noChangeArrowheads="1"/>
          </p:cNvPicPr>
          <p:nvPr/>
        </p:nvPicPr>
        <p:blipFill rotWithShape="1">
          <a:blip r:embed="rId2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36" b="-2494"/>
          <a:stretch/>
        </p:blipFill>
        <p:spPr bwMode="auto">
          <a:xfrm>
            <a:off x="323528" y="404664"/>
            <a:ext cx="3240360" cy="5008643"/>
          </a:xfrm>
          <a:prstGeom prst="rect">
            <a:avLst/>
          </a:prstGeom>
          <a:ln>
            <a:noFill/>
          </a:ln>
          <a:effectLst>
            <a:softEdge rad="317500"/>
          </a:effectLst>
          <a:extLst/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3EE66E-9B6E-437A-BBBF-5F1AE3C2F403}" type="datetime1">
              <a:rPr lang="ru-RU"/>
              <a:pPr>
                <a:defRPr/>
              </a:pPr>
              <a:t>27.01.2015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76600" y="63817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МКОУ Петропавловская СОШ</a:t>
            </a:r>
          </a:p>
          <a:p>
            <a:pPr>
              <a:defRPr/>
            </a:pPr>
            <a:r>
              <a:rPr lang="ru-RU" dirty="0"/>
              <a:t> "Герои Великой войны"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Жданов\Жданов - 0001 (2).jpg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</a:blip>
          <a:srcRect/>
          <a:stretch/>
        </p:blipFill>
        <p:spPr bwMode="auto">
          <a:xfrm>
            <a:off x="6084888" y="2060575"/>
            <a:ext cx="2406650" cy="324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8675" name="Picture 3" descr="H:\Жданов\Жданов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427538" y="2997200"/>
            <a:ext cx="20415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827088" y="549275"/>
            <a:ext cx="7629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Награжден медалями «За отвагу», «За боевые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заслуги», «За победу над Германией». В 1985 году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получил орден Отечественной войны </a:t>
            </a:r>
            <a:r>
              <a:rPr lang="en-US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II </a:t>
            </a: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степени.</a:t>
            </a:r>
          </a:p>
        </p:txBody>
      </p:sp>
      <p:pic>
        <p:nvPicPr>
          <p:cNvPr id="28677" name="Picture 4" descr="H:\Жданов\Жданов - 0010 (2).jpg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/>
          <a:stretch>
            <a:fillRect/>
          </a:stretch>
        </p:blipFill>
        <p:spPr bwMode="auto">
          <a:xfrm>
            <a:off x="611188" y="1844675"/>
            <a:ext cx="3843337" cy="280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Дата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459FEE-5079-46B9-9212-0B87E88EF359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</a:t>
            </a:r>
          </a:p>
          <a:p>
            <a:pPr>
              <a:defRPr/>
            </a:pPr>
            <a:r>
              <a:rPr lang="ru-RU" dirty="0"/>
              <a:t> "Герои Великой войны"</a:t>
            </a:r>
          </a:p>
        </p:txBody>
      </p:sp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дежда\Documents\Память-Петропавловка-МКОУ Петропавловская СОШ Острогожского района\logo-pamjat.jpe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6250"/>
            <a:ext cx="2495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68313" y="2565400"/>
            <a:ext cx="83534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Поисковая работа объединения «Память»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МКОУ Петропавловская СОШ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Острогожского</a:t>
            </a: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 района  продолжается.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Собран материал о Жданове Иване Андреевиче.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О его жизни </a:t>
            </a:r>
            <a:r>
              <a:rPr lang="ru-RU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рассказали</a:t>
            </a:r>
            <a:endParaRPr lang="ru-RU" altLang="ru-RU" sz="2400" b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дочь Надежда Ивановна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и внуки  Андрей и Алексей.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О подвиге Ивана Андреевича, о его наградах </a:t>
            </a:r>
            <a:r>
              <a:rPr lang="ru-RU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я</a:t>
            </a:r>
            <a:endParaRPr lang="ru-RU" altLang="ru-RU" sz="2400" b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узнала </a:t>
            </a: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из архива интернет-сайта «Подвиг народа». 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85B068-ECA3-43CF-9E09-DEB52741D453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</a:t>
            </a:r>
          </a:p>
          <a:p>
            <a:pPr>
              <a:defRPr/>
            </a:pPr>
            <a:r>
              <a:rPr lang="ru-RU" dirty="0"/>
              <a:t> "Герои Великой войны"</a:t>
            </a:r>
          </a:p>
        </p:txBody>
      </p:sp>
    </p:spTree>
  </p:cSld>
  <p:clrMapOvr>
    <a:masterClrMapping/>
  </p:clrMapOvr>
  <p:transition spd="slow" advClick="0" advTm="2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3DD237-AD7C-4D71-8654-9DE7DF557C65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</a:t>
            </a:r>
          </a:p>
          <a:p>
            <a:pPr>
              <a:defRPr/>
            </a:pPr>
            <a:r>
              <a:rPr lang="ru-RU" dirty="0"/>
              <a:t> "Герои Великой войны"</a:t>
            </a:r>
          </a:p>
        </p:txBody>
      </p:sp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525463" y="908050"/>
            <a:ext cx="79930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Мои земляки, сражаясь в великих битвах,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во многом решавших судьбу страны,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не совершили громких подвигов,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попавших в Хроники,  не получили званий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Героя Советского Союза.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Но разве их участие в сражениях и битвах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не является доблестью,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не служит образцом мужества и героизма?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Таких простых солдат, как Иван Андреевич,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Великую Отечественную войну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было миллионы.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Без них, без их отваги и стойкости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не состоялась бы </a:t>
            </a:r>
            <a:r>
              <a:rPr lang="ru-RU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Победа</a:t>
            </a: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 advClick="0" advTm="2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827088" y="765175"/>
            <a:ext cx="77057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Источники и </a:t>
            </a:r>
            <a:r>
              <a:rPr lang="ru-RU" altLang="ru-RU" sz="2400" b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интернет-ресурсы</a:t>
            </a:r>
            <a:endParaRPr lang="ru-RU" altLang="ru-RU" sz="2400" b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1.Семейный архив семьи Ждановых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2.Архив школьного музея «Боевой Славы»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3.</a:t>
            </a:r>
            <a:r>
              <a:rPr lang="en-US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  <a:hlinkClick r:id="rId2"/>
              </a:rPr>
              <a:t>http://podvignaroda.mil.ru/</a:t>
            </a: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	</a:t>
            </a:r>
            <a:endParaRPr lang="ru-RU" altLang="ru-RU" sz="24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onstantia" pitchFamily="18" charset="0"/>
                <a:cs typeface="Times New Roman" pitchFamily="18" charset="0"/>
                <a:hlinkClick r:id="rId3"/>
              </a:rPr>
              <a:t>4</a:t>
            </a:r>
            <a:r>
              <a:rPr lang="ru-RU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  <a:hlinkClick r:id="rId3"/>
              </a:rPr>
              <a:t>. </a:t>
            </a:r>
            <a:r>
              <a:rPr lang="en-US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  <a:hlinkClick r:id="rId3"/>
              </a:rPr>
              <a:t>27parser.ru/songs/tamara-gverdtsiteli_ti-zhe-vizhil-soldat</a:t>
            </a:r>
            <a:r>
              <a:rPr lang="ru-RU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(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минусовка</a:t>
            </a:r>
            <a:r>
              <a:rPr lang="ru-RU" altLang="ru-RU" sz="2400" b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)</a:t>
            </a:r>
            <a:endParaRPr lang="ru-RU" altLang="ru-RU" sz="2400" b="1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3B9246-33EE-429E-9BA9-A2EE686DF50A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</a:t>
            </a:r>
          </a:p>
          <a:p>
            <a:pPr>
              <a:defRPr/>
            </a:pPr>
            <a:r>
              <a:rPr lang="ru-RU" dirty="0"/>
              <a:t> "Герои Великой войны"</a:t>
            </a: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500042"/>
            <a:ext cx="3786214" cy="52249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690938" y="1189038"/>
            <a:ext cx="5040312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Жданов Иван Андреевич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родился 21 января 1915 года                                                в селе Петропавловка </a:t>
            </a:r>
            <a:r>
              <a:rPr lang="ru-RU" sz="2400" b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Коротоякского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района        (ныне </a:t>
            </a:r>
            <a:r>
              <a:rPr lang="ru-RU" sz="2400" b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Острогожского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)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семье Ждановых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Андрея </a:t>
            </a:r>
            <a:r>
              <a:rPr lang="ru-RU" sz="2400" b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Фроловича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                         и Варвары Матвеевны.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Образование – 5 классов Петропавловской школы.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540710-0A6D-4D1C-9B63-6299AD5DAE15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 </a:t>
            </a:r>
          </a:p>
          <a:p>
            <a:pPr>
              <a:defRPr/>
            </a:pPr>
            <a:r>
              <a:rPr lang="ru-RU" dirty="0"/>
              <a:t>"Герои Великой войны"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7166" y="5571129"/>
            <a:ext cx="1883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  <a:cs typeface="+mn-cs"/>
              </a:rPr>
              <a:t>1915 - 1994</a:t>
            </a:r>
          </a:p>
        </p:txBody>
      </p:sp>
    </p:spTree>
  </p:cSld>
  <p:clrMapOvr>
    <a:masterClrMapping/>
  </p:clrMapOvr>
  <p:transition spd="slow" advClick="0" advTm="9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:\Жданов\Жданов - 0003 (2).jpg"/>
          <p:cNvPicPr>
            <a:picLocks noChangeAspect="1" noChangeArrowheads="1"/>
          </p:cNvPicPr>
          <p:nvPr/>
        </p:nvPicPr>
        <p:blipFill>
          <a:blip r:embed="rId2">
            <a:lum bright="-30000" contrast="20000"/>
          </a:blip>
          <a:srcRect/>
          <a:stretch>
            <a:fillRect/>
          </a:stretch>
        </p:blipFill>
        <p:spPr bwMode="auto">
          <a:xfrm>
            <a:off x="714375" y="1071563"/>
            <a:ext cx="3760788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4286250" y="836613"/>
            <a:ext cx="45751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Трудовую деятельность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начал в 14 лет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разнорабочим в колхозе.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Это был 1929 год.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1933 году осуществилась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мечта Ивана Андреевича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выехал в поле на тракторе.   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B8C283-0EBE-4E57-BEBB-63CEAB1C6A75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 </a:t>
            </a:r>
          </a:p>
          <a:p>
            <a:pPr>
              <a:defRPr/>
            </a:pPr>
            <a:r>
              <a:rPr lang="ru-RU" dirty="0"/>
              <a:t>"Герои Великой войны"</a:t>
            </a:r>
          </a:p>
        </p:txBody>
      </p:sp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4140200" y="356870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Последняя запись в трудовой книжке 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была сделана в 1986 году.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Ивану Андреевичу исполнился тогда 71 год.</a:t>
            </a:r>
          </a:p>
          <a:p>
            <a:pPr algn="ctr" eaLnBrk="1" hangingPunct="1"/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Имеет много грамот и благодарностей.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Жданов\Копия Жданов - 0012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714375" y="1000125"/>
            <a:ext cx="3357563" cy="4383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967163" y="1220788"/>
            <a:ext cx="46370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8 ноября 1936 года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юношу призвали на службу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ряды Красной Армии.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Он прослужил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2 года в третьем отделении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танковой бригады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командиром танка.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22 июня 1941 года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призван Коротоякским РВК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по общей мобилизации.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BBBA9F-D405-4432-812E-8A20CDF6F2F1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 </a:t>
            </a:r>
          </a:p>
          <a:p>
            <a:pPr>
              <a:defRPr/>
            </a:pPr>
            <a:r>
              <a:rPr lang="ru-RU" dirty="0"/>
              <a:t>"Герои Великой войны"</a:t>
            </a:r>
          </a:p>
        </p:txBody>
      </p:sp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Жданов Иван\1.tif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38" y="706849"/>
            <a:ext cx="3643857" cy="37302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68313" y="4365625"/>
            <a:ext cx="3743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(на фото справа)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Два Ивана: наводчик и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водитель артустановки.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851275" y="717550"/>
            <a:ext cx="51054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Воевал в 149 отдельном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батальоне командиром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бронемашины.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С 1942 по 1945  год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был водителем артустановки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66 гвардейском минометном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Краснознаменном полку. 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3E58DD-1EF7-45D0-BC8E-9E25EBFEFBD4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 </a:t>
            </a:r>
          </a:p>
          <a:p>
            <a:pPr>
              <a:defRPr/>
            </a:pPr>
            <a:r>
              <a:rPr lang="ru-RU" dirty="0"/>
              <a:t>"Герои Великой войны"</a:t>
            </a:r>
          </a:p>
        </p:txBody>
      </p:sp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H:\Жданов Иван\Рисунок5.png"/>
          <p:cNvPicPr>
            <a:picLocks noChangeAspect="1" noChangeArrowheads="1"/>
          </p:cNvPicPr>
          <p:nvPr/>
        </p:nvPicPr>
        <p:blipFill>
          <a:blip r:embed="rId2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764704"/>
            <a:ext cx="406633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211638" y="3213100"/>
            <a:ext cx="44799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С 1942 года был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водителем автомашины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ЗИС – 6,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на шасси которого смонтирована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многозарядная пусковая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установка БМ – 13,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так называемая «Катюша».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F75228-91DD-4C4E-8C7E-76D56CF96D38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</a:t>
            </a:r>
          </a:p>
          <a:p>
            <a:pPr>
              <a:defRPr/>
            </a:pPr>
            <a:r>
              <a:rPr lang="ru-RU" dirty="0"/>
              <a:t> "Герои Великой войны"</a:t>
            </a:r>
          </a:p>
        </p:txBody>
      </p:sp>
    </p:spTree>
  </p:cSld>
  <p:clrMapOvr>
    <a:masterClrMapping/>
  </p:clrMapOvr>
  <p:transition spd="slow" advClick="0" advTm="1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78946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Участвовал в боях на Курской дуге.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июле 1943 года колонна «Катюш» направлялась 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Курску. </a:t>
            </a:r>
            <a:r>
              <a:rPr lang="ru-RU" altLang="ru-RU" sz="2400" b="1" dirty="0" err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Артустановка</a:t>
            </a: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Жданова И.А. была </a:t>
            </a:r>
            <a:r>
              <a:rPr lang="ru-RU" altLang="ru-RU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ведущей</a:t>
            </a: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. Залповым огнем реактивные установки отражали контратаки противника, нанося ему урон в живой силе и боевой технике.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«Уму непостижимо, что творилось в нескольких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километрах от нас. Что там танки и машины,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- горела даже земля! Сердце охватывала радость,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гордость за нашу Родину, за творцов небывалого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и грозного оружия»,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так рассказывал Иван Андреевич своим внукам.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A3C646-879F-4500-9F48-9088BF89ACAF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 </a:t>
            </a:r>
          </a:p>
          <a:p>
            <a:pPr>
              <a:defRPr/>
            </a:pPr>
            <a:r>
              <a:rPr lang="ru-RU" dirty="0"/>
              <a:t>"Герои Великой войны"</a:t>
            </a:r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642938" y="549275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Особо отличился Иван Андреевич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 боях под хутором Ольховский Курской области.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Выписка из наградного листа: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0D2B91-EFD1-442D-AF6D-CAC897BE5FEB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</a:t>
            </a:r>
          </a:p>
          <a:p>
            <a:pPr>
              <a:defRPr/>
            </a:pPr>
            <a:r>
              <a:rPr lang="ru-RU" dirty="0"/>
              <a:t> "Герои Великой войны"</a:t>
            </a:r>
          </a:p>
        </p:txBody>
      </p:sp>
      <p:grpSp>
        <p:nvGrpSpPr>
          <p:cNvPr id="20485" name="Группа 1"/>
          <p:cNvGrpSpPr>
            <a:grpSpLocks/>
          </p:cNvGrpSpPr>
          <p:nvPr/>
        </p:nvGrpSpPr>
        <p:grpSpPr bwMode="auto">
          <a:xfrm>
            <a:off x="719138" y="1916113"/>
            <a:ext cx="7848600" cy="4392612"/>
            <a:chOff x="611188" y="2060575"/>
            <a:chExt cx="7848600" cy="4392613"/>
          </a:xfrm>
        </p:grpSpPr>
        <p:pic>
          <p:nvPicPr>
            <p:cNvPr id="20486" name="Picture 4" descr="C:\Users\valya\Desktop\filterima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2060575"/>
              <a:ext cx="7848600" cy="2089150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5" descr="C:\Users\valya\Desktop\Рисунок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4149725"/>
              <a:ext cx="7848600" cy="2303463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 advTm="33882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11188" y="765175"/>
            <a:ext cx="80645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Рассказывал Жданов И.А. и о том, как по танкам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противника стреляли прямой наводкой.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Для этого копали траншеи, заезжали в них передними колесами, чтобы ракеты летели горизонтально.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Иван Андреевич гордился тем, что, освобождая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Родину от фашистов, ни разу не был ранен.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«Я родился в «рубашке», поэтому пули летели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мимо меня», - говорил он.</a:t>
            </a:r>
          </a:p>
        </p:txBody>
      </p:sp>
      <p:pic>
        <p:nvPicPr>
          <p:cNvPr id="21507" name="Picture 2" descr="C:\Users\Надежда\Desktop\1183368831_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6F4"/>
              </a:clrFrom>
              <a:clrTo>
                <a:srgbClr val="FEF6F4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79184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7F833F-93B8-47D3-86ED-460D0AED260E}" type="datetime1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МКОУ Петропавловская СОШ</a:t>
            </a:r>
          </a:p>
          <a:p>
            <a:pPr>
              <a:defRPr/>
            </a:pPr>
            <a:r>
              <a:rPr lang="ru-RU" dirty="0"/>
              <a:t> "Герои Великой войны"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91924830622eb454d043b7ab8433a76b1013e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718</Words>
  <Application>Microsoft Office PowerPoint</Application>
  <PresentationFormat>Экран (4:3)</PresentationFormat>
  <Paragraphs>155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124</cp:revision>
  <dcterms:created xsi:type="dcterms:W3CDTF">2014-03-11T16:48:10Z</dcterms:created>
  <dcterms:modified xsi:type="dcterms:W3CDTF">2015-01-27T15:54:15Z</dcterms:modified>
</cp:coreProperties>
</file>