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005194-35F5-4063-B48B-50BAD968AAFC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FB3060-ED90-417E-914E-D77C18B771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ёнова\Desktop\пилы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3" y="1196752"/>
            <a:ext cx="3677717" cy="29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77072"/>
            <a:ext cx="7344816" cy="9900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Как </a:t>
            </a:r>
            <a:r>
              <a:rPr lang="ru-RU" dirty="0" smtClean="0">
                <a:solidFill>
                  <a:srgbClr val="FF0000"/>
                </a:solidFill>
              </a:rPr>
              <a:t>работать ручной пилой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941168"/>
            <a:ext cx="6400800" cy="622920"/>
          </a:xfrm>
        </p:spPr>
        <p:txBody>
          <a:bodyPr/>
          <a:lstStyle/>
          <a:p>
            <a:pPr algn="ctr"/>
            <a:r>
              <a:rPr lang="ru-RU" dirty="0" smtClean="0"/>
              <a:t>Учебное пособие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54359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 п\о: Иванов С. Н.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Абакан</a:t>
            </a:r>
            <a:r>
              <a:rPr lang="ru-RU" smtClean="0"/>
              <a:t>, 2014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622223"/>
              </p:ext>
            </p:extLst>
          </p:nvPr>
        </p:nvGraphicFramePr>
        <p:xfrm>
          <a:off x="2411760" y="196023"/>
          <a:ext cx="4536504" cy="1167130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Министерство образования и науки Республики   Хакасия</a:t>
                      </a:r>
                      <a:endParaRPr lang="ru-RU" sz="1600" spc="-125" dirty="0">
                        <a:effectLst/>
                        <a:latin typeface="Arial Blac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Государственное бюджетное образовательное учреждение среднего профессионального образования</a:t>
                      </a:r>
                      <a:endParaRPr lang="ru-RU" sz="1600" spc="-125" dirty="0">
                        <a:effectLst/>
                        <a:latin typeface="Arial Blac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Республики Хакасия</a:t>
                      </a:r>
                      <a:endParaRPr lang="ru-RU" sz="1600" spc="-125" dirty="0">
                        <a:effectLst/>
                        <a:latin typeface="Arial Blac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«Техникум коммунального хозяйства и сервиса</a:t>
                      </a:r>
                      <a:r>
                        <a:rPr lang="ru-RU" sz="1100" b="1" spc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spc="-125" dirty="0">
                        <a:effectLst/>
                        <a:latin typeface="Arial Black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spc="-125" dirty="0">
                        <a:effectLst/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118745" marR="118745" marT="118745" marB="1187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82900" y="320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мёнова\Desktop\пилы\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050628"/>
            <a:ext cx="5040560" cy="33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7" y="4754683"/>
            <a:ext cx="521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Режущий край зубьев расположен вертикально. Подходит для продольных распилов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мёнова\Desktop\пилы\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01" y="764704"/>
            <a:ext cx="54448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4000" y="4509120"/>
            <a:ext cx="606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продольном распиле заготовка должна достаточно выступать за верстак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емёнова\Desktop\пилы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4982282" cy="31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50912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Маркировка позволяет определить, не отклоняется ли пила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3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емёнова\Desktop\пилы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5616504" cy="32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317588"/>
            <a:ext cx="561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Стусло</a:t>
            </a:r>
            <a:r>
              <a:rPr lang="ru-RU" dirty="0" smtClean="0"/>
              <a:t> поможет аккуратно распилить планку под углом 45 и 90 градусов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64904" y="476672"/>
            <a:ext cx="561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Распиловка по косой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Типы ручных пил: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семёнова\Desktop\пилы\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50366"/>
            <a:ext cx="448988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0879" y="1988840"/>
            <a:ext cx="195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Большая и маленькая ножовки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14764" y="4231892"/>
            <a:ext cx="1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Пила с обушком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09335" y="53618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Пила с узким полотном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61366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Пила для чистовой распиловки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3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мёнова\Desktop\пилы\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3" b="74052"/>
          <a:stretch/>
        </p:blipFill>
        <p:spPr bwMode="auto">
          <a:xfrm>
            <a:off x="1473757" y="841358"/>
            <a:ext cx="27271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мёнова\Desktop\пилы\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1" r="4571" b="49141"/>
          <a:stretch/>
        </p:blipFill>
        <p:spPr bwMode="auto">
          <a:xfrm>
            <a:off x="1555604" y="2057182"/>
            <a:ext cx="2645335" cy="6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мёнова\Desktop\пилы\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6" r="9728" b="18987"/>
          <a:stretch/>
        </p:blipFill>
        <p:spPr bwMode="auto">
          <a:xfrm>
            <a:off x="1555605" y="3098218"/>
            <a:ext cx="2645334" cy="6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емёнова\Desktop\пилы\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" b="86364"/>
          <a:stretch/>
        </p:blipFill>
        <p:spPr bwMode="auto">
          <a:xfrm>
            <a:off x="1414133" y="4275407"/>
            <a:ext cx="2987487" cy="8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досок, бруса - ножовка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219272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древесно-стружечных плит - ножовка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3352077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Для древесно-стружечных </a:t>
            </a:r>
            <a:r>
              <a:rPr lang="ru-RU" dirty="0" smtClean="0">
                <a:solidFill>
                  <a:prstClr val="black"/>
                </a:solidFill>
              </a:rPr>
              <a:t>плит с покрытием – ножовка или пила с обушком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447972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Для фанеры и столярной плиты -  </a:t>
            </a:r>
            <a:r>
              <a:rPr lang="ru-RU" dirty="0">
                <a:solidFill>
                  <a:prstClr val="black"/>
                </a:solidFill>
              </a:rPr>
              <a:t>ножовка или пила с обушком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40466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Для каждой заготовки – своя пила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мёнова\Desktop\пилы\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r="8961" b="65909"/>
          <a:stretch/>
        </p:blipFill>
        <p:spPr bwMode="auto">
          <a:xfrm>
            <a:off x="928289" y="868346"/>
            <a:ext cx="2740628" cy="6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мёнова\Desktop\пилы\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9" r="4805" b="40624"/>
          <a:stretch/>
        </p:blipFill>
        <p:spPr bwMode="auto">
          <a:xfrm>
            <a:off x="917821" y="2132856"/>
            <a:ext cx="2751096" cy="7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емёнова\Desktop\пилы\5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7" r="11039" b="15392"/>
          <a:stretch/>
        </p:blipFill>
        <p:spPr bwMode="auto">
          <a:xfrm>
            <a:off x="1151930" y="4189956"/>
            <a:ext cx="2282871" cy="6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859753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прямых и профильных планок – пила с обушком или для чистовой распиловки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227687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выпиливания канавок, пазов – пила </a:t>
            </a:r>
            <a:r>
              <a:rPr lang="ru-RU" dirty="0">
                <a:solidFill>
                  <a:prstClr val="black"/>
                </a:solidFill>
              </a:rPr>
              <a:t>для чистовой </a:t>
            </a:r>
            <a:r>
              <a:rPr lang="ru-RU" dirty="0" smtClean="0">
                <a:solidFill>
                  <a:prstClr val="black"/>
                </a:solidFill>
              </a:rPr>
              <a:t>распиловки или пила с узким полотном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393305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выпиливания отверстий и плавным изгибом – пила с узким полотном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мёнова\Desktop\пилы\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" b="26445"/>
          <a:stretch/>
        </p:blipFill>
        <p:spPr bwMode="auto">
          <a:xfrm>
            <a:off x="2605012" y="1035442"/>
            <a:ext cx="4343252" cy="352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79715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Пилить свежую или сырую древесину легче, если полотно пилы смазать воском или мылом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40466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Как правильно пилить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мёнова\Desktop\пилы\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" b="25473"/>
          <a:stretch/>
        </p:blipFill>
        <p:spPr bwMode="auto">
          <a:xfrm>
            <a:off x="2915816" y="609401"/>
            <a:ext cx="4392488" cy="35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450912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Удерживать заготовку в правильном положении при распиливании помогает </a:t>
            </a:r>
            <a:r>
              <a:rPr lang="ru-RU" dirty="0" err="1" smtClean="0"/>
              <a:t>цулага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7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мёнова\Desktop\пилы\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"/>
          <a:stretch/>
        </p:blipFill>
        <p:spPr bwMode="auto">
          <a:xfrm>
            <a:off x="2699792" y="764703"/>
            <a:ext cx="3555535" cy="33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29309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Цулага</a:t>
            </a:r>
            <a:r>
              <a:rPr lang="ru-RU" dirty="0" smtClean="0"/>
              <a:t>. Куска столярной плиты и двух отрезков планки достаточно для изготовления практичной </a:t>
            </a:r>
            <a:r>
              <a:rPr lang="ru-RU" dirty="0" err="1" smtClean="0"/>
              <a:t>цулаги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8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мёнова\Desktop\пилы\9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/>
          <a:stretch/>
        </p:blipFill>
        <p:spPr bwMode="auto">
          <a:xfrm>
            <a:off x="3491881" y="620688"/>
            <a:ext cx="3694142" cy="39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79715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Перед началом распиливания поставленную под углом пилу надо несколько раз потянуть на 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9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мёнова\Desktop\пилы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04" y="1124744"/>
            <a:ext cx="4714074" cy="295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365104"/>
            <a:ext cx="471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расположены зубья почти у всех ручных пил, включая ножовку и пилу с обушком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54868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FF0000"/>
                </a:solidFill>
              </a:rPr>
              <a:t>Зубья пилы и их форма</a:t>
            </a:r>
          </a:p>
        </p:txBody>
      </p:sp>
    </p:spTree>
    <p:extLst>
      <p:ext uri="{BB962C8B-B14F-4D97-AF65-F5344CB8AC3E}">
        <p14:creationId xmlns:p14="http://schemas.microsoft.com/office/powerpoint/2010/main" val="39032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251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Как работать ручной пилой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работать ручной пилой</dc:title>
  <dc:creator>семёнова</dc:creator>
  <cp:lastModifiedBy>семёнова</cp:lastModifiedBy>
  <cp:revision>11</cp:revision>
  <dcterms:created xsi:type="dcterms:W3CDTF">2014-11-13T06:17:04Z</dcterms:created>
  <dcterms:modified xsi:type="dcterms:W3CDTF">2014-11-14T02:03:58Z</dcterms:modified>
</cp:coreProperties>
</file>