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75" autoAdjust="0"/>
    <p:restoredTop sz="94660"/>
  </p:normalViewPr>
  <p:slideViewPr>
    <p:cSldViewPr>
      <p:cViewPr>
        <p:scale>
          <a:sx n="75" d="100"/>
          <a:sy n="75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A284043-1B56-4BA4-A8A2-85AFAFCB8E74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5B3DB3-8CD0-4D26-AD46-D13869AE0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4043-1B56-4BA4-A8A2-85AFAFCB8E74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DB3-8CD0-4D26-AD46-D13869AE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4043-1B56-4BA4-A8A2-85AFAFCB8E74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DB3-8CD0-4D26-AD46-D13869AE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4043-1B56-4BA4-A8A2-85AFAFCB8E74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DB3-8CD0-4D26-AD46-D13869AE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4043-1B56-4BA4-A8A2-85AFAFCB8E74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DB3-8CD0-4D26-AD46-D13869AE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4043-1B56-4BA4-A8A2-85AFAFCB8E74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DB3-8CD0-4D26-AD46-D13869AE0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4043-1B56-4BA4-A8A2-85AFAFCB8E74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DB3-8CD0-4D26-AD46-D13869AE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4043-1B56-4BA4-A8A2-85AFAFCB8E74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DB3-8CD0-4D26-AD46-D13869AE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4043-1B56-4BA4-A8A2-85AFAFCB8E74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DB3-8CD0-4D26-AD46-D13869AE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4043-1B56-4BA4-A8A2-85AFAFCB8E74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DB3-8CD0-4D26-AD46-D13869AE0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4043-1B56-4BA4-A8A2-85AFAFCB8E74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3DB3-8CD0-4D26-AD46-D13869AE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A284043-1B56-4BA4-A8A2-85AFAFCB8E74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5B3DB3-8CD0-4D26-AD46-D13869AE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928670"/>
            <a:ext cx="8001056" cy="4747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221913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071546"/>
            <a:ext cx="8162477" cy="459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97113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4" y="842191"/>
            <a:ext cx="4985941" cy="2804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031">
            <a:off x="4153961" y="2630974"/>
            <a:ext cx="4381119" cy="273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64484" y="484569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The Golden Age of the Russian Avant-Garde 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3135913784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256" y="51153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Exhibition at </a:t>
            </a:r>
            <a:r>
              <a:rPr lang="en-US" sz="2400" b="1" dirty="0" smtClean="0"/>
              <a:t>the Science Museum, London</a:t>
            </a:r>
            <a:r>
              <a:rPr lang="en-US" sz="2400" dirty="0" smtClean="0"/>
              <a:t> about </a:t>
            </a:r>
            <a:r>
              <a:rPr lang="en-US" sz="2400" b="1" dirty="0" smtClean="0"/>
              <a:t>Russian space exploration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892">
            <a:off x="669532" y="935114"/>
            <a:ext cx="4577328" cy="330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485">
            <a:off x="4643149" y="2443950"/>
            <a:ext cx="4102947" cy="308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795885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25" r="12133"/>
          <a:stretch/>
        </p:blipFill>
        <p:spPr>
          <a:xfrm rot="20979182">
            <a:off x="1166342" y="493374"/>
            <a:ext cx="3210916" cy="2416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47" y="690195"/>
            <a:ext cx="2695575" cy="2695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133">
            <a:off x="5328411" y="3538792"/>
            <a:ext cx="3110389" cy="2071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2" y="3407645"/>
            <a:ext cx="4077556" cy="233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574263">
            <a:off x="5045348" y="5560071"/>
            <a:ext cx="2521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Designing 007: Fifty Years of Bond Style </a:t>
            </a:r>
            <a:endParaRPr lang="ru-RU" sz="2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528562"/>
            <a:ext cx="2777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Shakespeare’s 450th birthday </a:t>
            </a:r>
            <a:endParaRPr lang="ru-RU" sz="2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8976" y="5826118"/>
            <a:ext cx="3654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Challenging Boundaries: Breakthroughs in British Art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352707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6540"/>
            <a:ext cx="3782798" cy="2426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58" y="271180"/>
            <a:ext cx="1850277" cy="2437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90" y="649613"/>
            <a:ext cx="2234654" cy="2289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0" y="3468394"/>
            <a:ext cx="4170040" cy="2363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12225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96420" y="2947846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the Tate Modern 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71744" y="2852935"/>
            <a:ext cx="1396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/>
              <a:t>Malevich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20238" y="2947846"/>
            <a:ext cx="3766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the Stanislavsky and </a:t>
            </a:r>
            <a:r>
              <a:rPr lang="en-US" b="1" i="1" dirty="0" err="1" smtClean="0"/>
              <a:t>Nemirovich-Danchenko</a:t>
            </a:r>
            <a:r>
              <a:rPr lang="en-US" b="1" i="1" dirty="0" smtClean="0"/>
              <a:t> Moscow Musical Academic Theatre</a:t>
            </a:r>
            <a:endParaRPr lang="ru-RU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20238" y="6035586"/>
            <a:ext cx="3544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err="1" smtClean="0"/>
              <a:t>Sretensky</a:t>
            </a:r>
            <a:r>
              <a:rPr lang="en-US" sz="2000" b="1" dirty="0" smtClean="0"/>
              <a:t> Monastery Choir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1435" y="5543144"/>
            <a:ext cx="477029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sz="2000" b="1" dirty="0" smtClean="0"/>
              <a:t>the Tchaikovsky Symphony Orchestra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419601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428604"/>
            <a:ext cx="6254724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857884" y="5929330"/>
            <a:ext cx="1857388" cy="4286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30.04.2014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7866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66437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In our Program Today:</a:t>
            </a:r>
          </a:p>
          <a:p>
            <a:endParaRPr lang="en-US" sz="2400" b="1" i="1" dirty="0" smtClean="0"/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Meet  the Teams! </a:t>
            </a:r>
            <a:r>
              <a:rPr lang="en-US" sz="2400" b="1" i="1" smtClean="0">
                <a:solidFill>
                  <a:srgbClr val="FF0000"/>
                </a:solidFill>
              </a:rPr>
              <a:t>(Team Greetings</a:t>
            </a:r>
            <a:r>
              <a:rPr lang="en-US" sz="2400" b="1" i="1" dirty="0" smtClean="0">
                <a:solidFill>
                  <a:srgbClr val="FF0000"/>
                </a:solidFill>
              </a:rPr>
              <a:t>)</a:t>
            </a:r>
          </a:p>
          <a:p>
            <a:endParaRPr lang="en-US" sz="2400" b="1" i="1" dirty="0" smtClean="0"/>
          </a:p>
          <a:p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Brain Ring “Explore Great Britain”</a:t>
            </a:r>
            <a:endParaRPr lang="en-US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accent6"/>
                </a:solidFill>
              </a:rPr>
              <a:t>Warm up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accent6"/>
                </a:solidFill>
              </a:rPr>
              <a:t>Buy a </a:t>
            </a:r>
            <a:r>
              <a:rPr lang="en-US" sz="2400" b="1" i="1" dirty="0" err="1" smtClean="0">
                <a:solidFill>
                  <a:schemeClr val="accent6"/>
                </a:solidFill>
              </a:rPr>
              <a:t>Piggie</a:t>
            </a:r>
            <a:r>
              <a:rPr lang="en-US" sz="2400" b="1" i="1" dirty="0" smtClean="0">
                <a:solidFill>
                  <a:schemeClr val="accent6"/>
                </a:solidFill>
              </a:rPr>
              <a:t> in a Poke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accent6"/>
                </a:solidFill>
              </a:rPr>
              <a:t>Celebrities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accent6"/>
                </a:solidFill>
              </a:rPr>
              <a:t>Auction</a:t>
            </a:r>
          </a:p>
          <a:p>
            <a:pPr>
              <a:buFont typeface="Arial" pitchFamily="34" charset="0"/>
              <a:buChar char="•"/>
            </a:pPr>
            <a:endParaRPr lang="en-US" sz="2400" b="1" i="1" dirty="0" smtClean="0"/>
          </a:p>
          <a:p>
            <a:r>
              <a:rPr lang="en-US" sz="2400" b="1" i="1" dirty="0" smtClean="0">
                <a:solidFill>
                  <a:srgbClr val="00B050"/>
                </a:solidFill>
              </a:rPr>
              <a:t>Actors contest (Acting out Jazz Chants)</a:t>
            </a:r>
          </a:p>
          <a:p>
            <a:endParaRPr lang="en-US" sz="2400" b="1" i="1" dirty="0" smtClean="0"/>
          </a:p>
          <a:p>
            <a:r>
              <a:rPr lang="en-US" sz="2400" b="1" i="1" dirty="0" smtClean="0">
                <a:solidFill>
                  <a:srgbClr val="0070C0"/>
                </a:solidFill>
              </a:rPr>
              <a:t>Speaker’s contest (The Greatest Monarchs of  the UK)</a:t>
            </a:r>
          </a:p>
          <a:p>
            <a:endParaRPr lang="en-US" sz="2400" b="1" i="1" dirty="0" smtClean="0"/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Let’s Sing!</a:t>
            </a:r>
            <a:endParaRPr lang="en-US" sz="2400" b="1" i="1" dirty="0" smtClean="0">
              <a:solidFill>
                <a:srgbClr val="7030A0"/>
              </a:solidFill>
            </a:endParaRPr>
          </a:p>
          <a:p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ru-RU" i="1" dirty="0"/>
          </a:p>
        </p:txBody>
      </p:sp>
    </p:spTree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267</TotalTime>
  <Words>108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Интернат</cp:lastModifiedBy>
  <cp:revision>24</cp:revision>
  <dcterms:created xsi:type="dcterms:W3CDTF">2014-04-28T16:17:01Z</dcterms:created>
  <dcterms:modified xsi:type="dcterms:W3CDTF">2014-04-29T20:09:37Z</dcterms:modified>
</cp:coreProperties>
</file>