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534" autoAdjust="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62648-4A2C-48ED-B468-7E092285B7A2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E8F3F-17B9-431B-AD77-A1E0743A21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E8F3F-17B9-431B-AD77-A1E0743A21E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0CE47C-E494-4DD2-B003-C4722139B809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B613F8-D688-499B-97ED-91CC1737517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2808312"/>
          </a:xfrm>
          <a:prstGeom prst="blockArc">
            <a:avLst/>
          </a:prstGeo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ru-RU" dirty="0" smtClean="0"/>
              <a:t>Имя моего Ангела - Мама</a:t>
            </a:r>
            <a:endParaRPr lang="ru-RU" dirty="0"/>
          </a:p>
        </p:txBody>
      </p:sp>
      <p:pic>
        <p:nvPicPr>
          <p:cNvPr id="6" name="Содержимое 5" descr="44899194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137680" y="1600200"/>
            <a:ext cx="2868639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За </a:t>
            </a:r>
            <a:r>
              <a:rPr lang="ru-RU" b="1" i="1" dirty="0" smtClean="0">
                <a:solidFill>
                  <a:srgbClr val="002060"/>
                </a:solidFill>
              </a:rPr>
              <a:t>день до своего рождения ребёнок спросил у Бога: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— </a:t>
            </a:r>
            <a:r>
              <a:rPr lang="ru-RU" b="1" i="1" dirty="0" smtClean="0">
                <a:solidFill>
                  <a:srgbClr val="002060"/>
                </a:solidFill>
              </a:rPr>
              <a:t>Я не знаю, зачем я иду в этот мир. Что я должен делать? Бог ответил: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— </a:t>
            </a:r>
            <a:r>
              <a:rPr lang="ru-RU" b="1" i="1" dirty="0" smtClean="0">
                <a:solidFill>
                  <a:srgbClr val="002060"/>
                </a:solidFill>
              </a:rPr>
              <a:t>Я подарю тебе ангела, который всегда будет рядом с тобой. Он всё тебе объяснит.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— Но как я пойму его, ведь я не знаю его язык?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— </a:t>
            </a:r>
            <a:r>
              <a:rPr lang="ru-RU" b="1" i="1" dirty="0" smtClean="0">
                <a:solidFill>
                  <a:srgbClr val="002060"/>
                </a:solidFill>
              </a:rPr>
              <a:t>Ангел будет учить тебя своему языку. Он будет охранять тебя от всех бед.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— Как и когда я должен вернуться к тебе?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— </a:t>
            </a:r>
            <a:r>
              <a:rPr lang="ru-RU" b="1" i="1" dirty="0" smtClean="0">
                <a:solidFill>
                  <a:srgbClr val="002060"/>
                </a:solidFill>
              </a:rPr>
              <a:t>Твой ангел скажет тебе всё.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— А как зовут моего ангела?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— </a:t>
            </a:r>
            <a:r>
              <a:rPr lang="ru-RU" b="1" i="1" dirty="0" smtClean="0">
                <a:solidFill>
                  <a:srgbClr val="002060"/>
                </a:solidFill>
              </a:rPr>
              <a:t>Неважно как его зовут, у него много имён. Ты будешь называть его «Мама».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457201" y="260649"/>
            <a:ext cx="3008313" cy="5865516"/>
          </a:xfrm>
        </p:spPr>
        <p:txBody>
          <a:bodyPr anchor="ctr"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b="1" dirty="0" smtClean="0"/>
              <a:t>Мама нас ласкает, </a:t>
            </a:r>
            <a:endParaRPr lang="ru-RU" dirty="0" smtClean="0"/>
          </a:p>
          <a:p>
            <a:r>
              <a:rPr lang="ru-RU" b="1" dirty="0" smtClean="0"/>
              <a:t>Солнце согревает.</a:t>
            </a:r>
            <a:endParaRPr lang="ru-RU" dirty="0" smtClean="0"/>
          </a:p>
          <a:p>
            <a:r>
              <a:rPr lang="ru-RU" b="1" dirty="0" smtClean="0"/>
              <a:t>Солнце, как и мама,</a:t>
            </a:r>
            <a:endParaRPr lang="ru-RU" dirty="0" smtClean="0"/>
          </a:p>
          <a:p>
            <a:r>
              <a:rPr lang="ru-RU" b="1" dirty="0" smtClean="0"/>
              <a:t>Лишь одно бывает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Если что-нибудь случится,</a:t>
            </a:r>
            <a:endParaRPr lang="ru-RU" dirty="0" smtClean="0"/>
          </a:p>
          <a:p>
            <a:r>
              <a:rPr lang="ru-RU" b="1" dirty="0" smtClean="0"/>
              <a:t>Если </a:t>
            </a:r>
            <a:r>
              <a:rPr lang="ru-RU" b="1" dirty="0" smtClean="0"/>
              <a:t>вдруг беда,</a:t>
            </a:r>
            <a:endParaRPr lang="ru-RU" dirty="0" smtClean="0"/>
          </a:p>
          <a:p>
            <a:r>
              <a:rPr lang="ru-RU" b="1" dirty="0" smtClean="0"/>
              <a:t>Мамочка </a:t>
            </a:r>
            <a:r>
              <a:rPr lang="ru-RU" b="1" dirty="0" smtClean="0"/>
              <a:t>придет на помощь,</a:t>
            </a:r>
            <a:endParaRPr lang="ru-RU" dirty="0" smtClean="0"/>
          </a:p>
          <a:p>
            <a:r>
              <a:rPr lang="ru-RU" b="1" dirty="0" smtClean="0"/>
              <a:t>Выручит </a:t>
            </a:r>
            <a:r>
              <a:rPr lang="ru-RU" b="1" dirty="0" smtClean="0"/>
              <a:t>всегда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Мама много сил, здоровья </a:t>
            </a:r>
            <a:r>
              <a:rPr lang="ru-RU" b="1" dirty="0" smtClean="0"/>
              <a:t>                                                                                        </a:t>
            </a:r>
            <a:r>
              <a:rPr lang="ru-RU" b="1" dirty="0" smtClean="0"/>
              <a:t>Отдает всем нам</a:t>
            </a:r>
            <a:r>
              <a:rPr lang="ru-RU" b="1" dirty="0" smtClean="0"/>
              <a:t>.                                                                                          </a:t>
            </a:r>
            <a:r>
              <a:rPr lang="ru-RU" b="1" dirty="0" smtClean="0"/>
              <a:t>Значит, правда, нет на </a:t>
            </a:r>
            <a:r>
              <a:rPr lang="ru-RU" b="1" dirty="0" smtClean="0"/>
              <a:t>свете                                                                                            </a:t>
            </a:r>
            <a:r>
              <a:rPr lang="ru-RU" b="1" dirty="0" smtClean="0"/>
              <a:t>Лучше наших мам.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3" name="Рисунок 12" descr="25285015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92696"/>
            <a:ext cx="403244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7178120_1230164976_R18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446449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976704"/>
          </a:xfrm>
        </p:spPr>
        <p:txBody>
          <a:bodyPr>
            <a:prstTxWarp prst="textCanDown">
              <a:avLst/>
            </a:prstTxWarp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dirty="0" smtClean="0">
                <a:blipFill>
                  <a:blip r:embed="rId2"/>
                  <a:tile tx="0" ty="0" sx="100000" sy="100000" flip="none" algn="tl"/>
                </a:blipFill>
              </a:rPr>
              <a:t>Кто на свете всех милее</a:t>
            </a:r>
          </a:p>
          <a:p>
            <a:pPr algn="ctr">
              <a:buNone/>
            </a:pPr>
            <a:r>
              <a:rPr lang="ru-RU" sz="5400" dirty="0" smtClean="0">
                <a:blipFill>
                  <a:blip r:embed="rId2"/>
                  <a:tile tx="0" ty="0" sx="100000" sy="100000" flip="none" algn="tl"/>
                </a:blipFill>
              </a:rPr>
              <a:t>     И теплом своим согреет,</a:t>
            </a:r>
          </a:p>
          <a:p>
            <a:pPr algn="ctr">
              <a:buNone/>
            </a:pPr>
            <a:r>
              <a:rPr lang="ru-RU" sz="5400" dirty="0" smtClean="0">
                <a:blipFill>
                  <a:blip r:embed="rId2"/>
                  <a:tile tx="0" ty="0" sx="100000" sy="100000" flip="none" algn="tl"/>
                </a:blipFill>
              </a:rPr>
              <a:t>     Любит больше, чем себя?</a:t>
            </a:r>
          </a:p>
          <a:p>
            <a:pPr algn="ctr">
              <a:buNone/>
            </a:pPr>
            <a:r>
              <a:rPr lang="ru-RU" sz="5400" dirty="0" smtClean="0">
                <a:blipFill>
                  <a:blip r:embed="rId2"/>
                  <a:tile tx="0" ty="0" sx="100000" sy="100000" flip="none" algn="tl"/>
                </a:blipFill>
              </a:rPr>
              <a:t>     Это МАМОЧКА моя!</a:t>
            </a:r>
            <a:endParaRPr lang="ru-RU" sz="5400" dirty="0" smtClean="0">
              <a:blipFill>
                <a:blip r:embed="rId2"/>
                <a:tile tx="0" ty="0" sx="100000" sy="100000" flip="none" algn="tl"/>
              </a:blip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Без </a:t>
            </a: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сна ночей твоих прошло немало,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Забот, тревог за нас не перечесть,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Земной поклон тебе, родная мама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За то, что ты на белом свете есть.</a:t>
            </a:r>
            <a:endParaRPr lang="ru-RU" dirty="0" smtClean="0">
              <a:blipFill>
                <a:blip r:embed="rId2"/>
                <a:tile tx="0" ty="0" sx="100000" sy="100000" flip="none" algn="tl"/>
              </a:blipFill>
            </a:endParaRPr>
          </a:p>
          <a:p>
            <a:pPr>
              <a:buNone/>
            </a:pP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     Разведешь </a:t>
            </a: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ты тучи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Сильными руками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И добру научишь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Мудрыми словами.</a:t>
            </a:r>
            <a:endParaRPr lang="ru-RU" dirty="0" smtClean="0">
              <a:blipFill>
                <a:blip r:embed="rId2"/>
                <a:tile tx="0" ty="0" sx="100000" sy="100000" flip="none" algn="tl"/>
              </a:blipFill>
            </a:endParaRPr>
          </a:p>
          <a:p>
            <a:pPr>
              <a:buNone/>
            </a:pP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     Спасибо</a:t>
            </a: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, родная, что есть ты у нас,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Что видим и слышим тебя каждый час,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За добрую душу и теплое слово,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За то, что не видели в жизни плохого,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Спасибо тебе, наш родной человек!</a:t>
            </a:r>
            <a:b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b="1" i="1" dirty="0" smtClean="0">
                <a:blipFill>
                  <a:blip r:embed="rId2"/>
                  <a:tile tx="0" ty="0" sx="100000" sy="100000" flip="none" algn="tl"/>
                </a:blipFill>
              </a:rPr>
              <a:t>Желаем здоровья на долгий твой век!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687597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7014914" cy="583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101</Words>
  <Application>Microsoft Office PowerPoint</Application>
  <PresentationFormat>Экран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Имя моего Ангела - Мама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моего Ангела - Мама</dc:title>
  <dc:creator>Алексей</dc:creator>
  <cp:lastModifiedBy>Алексей</cp:lastModifiedBy>
  <cp:revision>7</cp:revision>
  <dcterms:created xsi:type="dcterms:W3CDTF">2015-01-26T19:35:11Z</dcterms:created>
  <dcterms:modified xsi:type="dcterms:W3CDTF">2015-01-26T20:44:18Z</dcterms:modified>
</cp:coreProperties>
</file>